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0:30. Open with the number pair. The unit is an opinion, not a ruling: 176 Indiana appellate opinions from July 1, 2025 to June 30, 2026 raised an evidence question on appeal, and 8 were reversed because of an evidence ruling, in whole or in part. Each mark in the strip is one opinion in decision order; diamonds are the reversals. Say once: this is a screening sample. It was coded with AI assistance, then audited by AI agents against the court's own documents; no person has yet read every record. This is an Exploratory Project by Danielle M. Teagarden. It is not legal advice, and not an official statement of any court or organization. Set in Century Schoolbook and Calibri; if your computer lacks them PowerPoint will substitute.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1:15. One mark per opinion; rows are rule families in the order of the Indiana Rules of Evidence, then doctrines outside the Rules. Read each row left to right: affirmed, raised but not reached, error but harmless, reversed. The busiest rows (404, hearsay, relevance, authentication: 108 of 176 opinions, 61%) hold 1 reversal between them. Say aloud that the one, Morgan, concerned excluded material reaching the jury rather than a 404(b) admission ruling. Small rows with a diamond are single cases; do not read rates into them. A family counts an opinion once, under its first match.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Three numbers. 8 of 176 is 4.5%; the 95% Wilson score interval is 2.3% to 8.7%, which is about 1 in 43 to 1 in 11. Error was found or assumed in 49 opinions (41 harmless plus 8 reversed). If asked about a rate, give the interval and the caveat that the denominator is opinions that raised an evidence question, not trial rulings. The earlier funnel breakdown was removed because it cannot be reproduced from the published fields.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1:00. Eight cards in decision order. Six let evidence in or let it reach the jury; two kept it out. Seven are published; Boehm is a memorandum decision. AI agents opened all eight reversals in the court's own documents during the audit. 'Reversed' here means an evidence ruling contributed to reversal in whole or in part; other opinions were reversed in part on non-evidence grounds such as double jeopardy or fees. Pick two to say a sentence about: Neace (vouching; new trial) and Watson (State's interlocutory appeal of a pretrial ruling).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TIME 0:30. Land the three points. The numbers are a map. If someone asks whether they can cite 4.5%, the answer is: describe it as a screening estimate from 176 opinions, give the Wilson score interval, and say it was audited by AI agents but not read record by record. Read the rights line if asked about reuse: CC0 1.0 for the original text, data, handouts and slides; court opinions and rule text are not covered.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800" y="0"/>
            <a:ext cx="14630400"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4133" y="0"/>
            <a:ext cx="5147733" cy="0"/>
          </a:xfrm>
        </p:spPr>
        <p:txBody>
          <a:bodyPr/>
          <a:lstStyle/>
          <a:p>
            <a:endParaRPr lang="en-US"/>
          </a:p>
        </p:txBody>
      </p:sp>
      <p:sp>
        <p:nvSpPr>
          <p:cNvPr id="7" name="Slide Number Placeholder 6"/>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4133" y="0"/>
            <a:ext cx="5147733" cy="0"/>
          </a:xfrm>
        </p:spPr>
        <p:txBody>
          <a:bodyPr/>
          <a:lstStyle/>
          <a:p>
            <a:endParaRPr lang="en-US"/>
          </a:p>
        </p:txBody>
      </p:sp>
      <p:sp>
        <p:nvSpPr>
          <p:cNvPr id="9" name="Slide Number Placeholder 8"/>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4133" y="0"/>
            <a:ext cx="5147733" cy="0"/>
          </a:xfrm>
        </p:spPr>
        <p:txBody>
          <a:bodyPr/>
          <a:lstStyle/>
          <a:p>
            <a:endParaRPr lang="en-US"/>
          </a:p>
        </p:txBody>
      </p:sp>
      <p:sp>
        <p:nvSpPr>
          <p:cNvPr id="5" name="Slide Number Placeholder 4"/>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4133" y="0"/>
            <a:ext cx="5147733" cy="0"/>
          </a:xfrm>
        </p:spPr>
        <p:txBody>
          <a:bodyPr/>
          <a:lstStyle/>
          <a:p>
            <a:endParaRPr lang="en-US"/>
          </a:p>
        </p:txBody>
      </p:sp>
      <p:sp>
        <p:nvSpPr>
          <p:cNvPr id="4" name="Slide Number Placeholder 3"/>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0"/>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4133" y="0"/>
            <a:ext cx="5147733" cy="0"/>
          </a:xfrm>
        </p:spPr>
        <p:txBody>
          <a:bodyPr/>
          <a:lstStyle/>
          <a:p>
            <a:endParaRPr lang="en-US"/>
          </a:p>
        </p:txBody>
      </p:sp>
      <p:sp>
        <p:nvSpPr>
          <p:cNvPr id="7" name="Slide Number Placeholder 6"/>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4133" y="0"/>
            <a:ext cx="5147733" cy="0"/>
          </a:xfrm>
        </p:spPr>
        <p:txBody>
          <a:bodyPr/>
          <a:lstStyle/>
          <a:p>
            <a:endParaRPr lang="en-US"/>
          </a:p>
        </p:txBody>
      </p:sp>
      <p:sp>
        <p:nvSpPr>
          <p:cNvPr id="7" name="Slide Number Placeholder 6"/>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4630400"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0"/>
            <a:ext cx="14630400"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800" y="0"/>
            <a:ext cx="3793066"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4133" y="0"/>
            <a:ext cx="5147733" cy="0"/>
          </a:xfrm>
        </p:spPr>
        <p:txBody>
          <a:bodyPr/>
          <a:lstStyle/>
          <a:p>
            <a:endParaRPr lang="en-US"/>
          </a:p>
        </p:txBody>
      </p:sp>
      <p:sp>
        <p:nvSpPr>
          <p:cNvPr id="6" name="Slide Number Placeholder 5"/>
          <p:cNvSpPr>
            <a:spLocks noGrp="1"/>
          </p:cNvSpPr>
          <p:nvPr>
            <p:ph type="sldNum" sz="quarter" idx="12"/>
          </p:nvPr>
        </p:nvSpPr>
        <p:spPr>
          <a:xfrm>
            <a:off x="11650133" y="0"/>
            <a:ext cx="3793066"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EDE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B2823"/>
        </a:solidFill>
        <a:effectLst/>
      </p:bgPr>
    </p:bg>
    <p:spTree>
      <p:nvGrpSpPr>
        <p:cNvPr id="1" name=""/>
        <p:cNvGrpSpPr/>
        <p:nvPr/>
      </p:nvGrpSpPr>
      <p:grpSpPr/>
      <p:sp>
        <p:nvSpPr>
          <p:cNvPr id="2" name="Title"/>
          <p:cNvSpPr>
            <a:spLocks noGrp="1"/>
          </p:cNvSpPr>
          <p:nvPr>
            <p:ph type="title"/>
          </p:nvPr>
        </p:nvSpPr>
        <p:spPr>
          <a:xfrm>
            <a:off x="731520" y="1005840"/>
            <a:ext cx="10698480" cy="1005840"/>
          </a:xfrm>
        </p:spPr>
        <p:txBody>
          <a:bodyPr wrap="square" lIns="0" rIns="0" tIns="0" bIns="0" anchor="t">
            <a:noAutofit/>
          </a:bodyPr>
          <a:lstStyle/>
          <a:p>
            <a:pPr algn="l">
              <a:lnSpc>
                <a:spcPct val="105000"/>
              </a:lnSpc>
              <a:spcAft>
                <a:spcPts val="0"/>
              </a:spcAft>
            </a:pPr>
            <a:r>
              <a:rPr sz="6000" b="0" i="0" lang="en-US">
                <a:solidFill>
                  <a:srgbClr val="EEE8D6"/>
                </a:solidFill>
                <a:latin typeface="Century Schoolbook"/>
              </a:rPr>
              <a:t>176 opinions. 8 reversals.</a:t>
            </a:r>
          </a:p>
        </p:txBody>
      </p:sp>
      <p:sp>
        <p:nvSpPr>
          <p:cNvPr id="3" name="Panel">
            <a:extLst>
              <a:ext uri="{C183D7F6-B498-43B3-948B-1728B52AA6E4}">
                <adec:decorative xmlns:adec="http://schemas.microsoft.com/office/drawing/2017/decorative" val="1"/>
              </a:ext>
            </a:extLst>
          </p:cNvPr>
          <p:cNvSpPr/>
          <p:nvPr/>
        </p:nvSpPr>
        <p:spPr>
          <a:xfrm>
            <a:off x="731520" y="566928"/>
            <a:ext cx="548640" cy="54864"/>
          </a:xfrm>
          <a:prstGeom prst="rect">
            <a:avLst/>
          </a:prstGeom>
          <a:solidFill>
            <a:srgbClr val="CDBA85"/>
          </a:solidFill>
          <a:ln>
            <a:noFill/>
          </a:ln>
        </p:spPr>
        <p:txBody>
          <a:bodyPr rtlCol="0" anchor="ctr"/>
          <a:lstStyle/>
          <a:p>
            <a:pPr algn="ctr"/>
          </a:p>
        </p:txBody>
      </p:sp>
      <p:sp>
        <p:nvSpPr>
          <p:cNvPr id="4" name="Series"/>
          <p:cNvSpPr txBox="1"/>
          <p:nvPr/>
        </p:nvSpPr>
        <p:spPr>
          <a:xfrm>
            <a:off x="731520" y="713232"/>
            <a:ext cx="10698480" cy="274320"/>
          </a:xfrm>
          <a:prstGeom prst="rect">
            <a:avLst/>
          </a:prstGeom>
          <a:noFill/>
        </p:spPr>
        <p:txBody>
          <a:bodyPr wrap="square" lIns="0" rIns="0" tIns="0" bIns="0" anchor="ctr">
            <a:noAutofit/>
          </a:bodyPr>
          <a:lstStyle/>
          <a:p>
            <a:pPr algn="l">
              <a:lnSpc>
                <a:spcPct val="110000"/>
              </a:lnSpc>
              <a:spcAft>
                <a:spcPts val="0"/>
              </a:spcAft>
            </a:pPr>
            <a:r>
              <a:rPr sz="1600" b="1" i="0" lang="en-US">
                <a:solidFill>
                  <a:srgbClr val="CDBA85"/>
                </a:solidFill>
                <a:latin typeface="Calibri"/>
              </a:rPr>
              <a:t>EXPLORATORY PROJECT  ·  5-MINUTE VERSION</a:t>
            </a:r>
          </a:p>
        </p:txBody>
      </p:sp>
      <p:sp>
        <p:nvSpPr>
          <p:cNvPr id="5" name="Headline"/>
          <p:cNvSpPr txBox="1"/>
          <p:nvPr/>
        </p:nvSpPr>
        <p:spPr>
          <a:xfrm>
            <a:off x="731520" y="2103120"/>
            <a:ext cx="10698480" cy="1097280"/>
          </a:xfrm>
          <a:prstGeom prst="rect">
            <a:avLst/>
          </a:prstGeom>
          <a:noFill/>
        </p:spPr>
        <p:txBody>
          <a:bodyPr wrap="square" lIns="0" rIns="0" tIns="0" bIns="0" anchor="t">
            <a:noAutofit/>
          </a:bodyPr>
          <a:lstStyle/>
          <a:p>
            <a:pPr algn="l">
              <a:lnSpc>
                <a:spcPct val="110000"/>
              </a:lnSpc>
              <a:spcAft>
                <a:spcPts val="0"/>
              </a:spcAft>
            </a:pPr>
            <a:r>
              <a:rPr sz="2400" b="0" i="0" lang="en-US">
                <a:solidFill>
                  <a:srgbClr val="EEE8D6"/>
                </a:solidFill>
                <a:latin typeface="Century Schoolbook"/>
              </a:rPr>
              <a:t>Of 176 opinions that raised an evidence question on appeal, 8 were reversed because of an evidence ruling (in whole or in part).</a:t>
            </a:r>
          </a:p>
        </p:txBody>
      </p:sp>
      <p:sp>
        <p:nvSpPr>
          <p:cNvPr id="6" name="Subtitle"/>
          <p:cNvSpPr txBox="1"/>
          <p:nvPr/>
        </p:nvSpPr>
        <p:spPr>
          <a:xfrm>
            <a:off x="731520" y="3291840"/>
            <a:ext cx="10698480" cy="1188720"/>
          </a:xfrm>
          <a:prstGeom prst="rect">
            <a:avLst/>
          </a:prstGeom>
          <a:noFill/>
        </p:spPr>
        <p:txBody>
          <a:bodyPr wrap="square" lIns="0" rIns="0" tIns="0" bIns="0" anchor="t">
            <a:noAutofit/>
          </a:bodyPr>
          <a:lstStyle/>
          <a:p>
            <a:pPr algn="l">
              <a:lnSpc>
                <a:spcPct val="110000"/>
              </a:lnSpc>
              <a:spcAft>
                <a:spcPts val="0"/>
              </a:spcAft>
            </a:pPr>
            <a:r>
              <a:rPr sz="1800" b="0" i="0" lang="en-US">
                <a:solidFill>
                  <a:srgbClr val="BDC8C0"/>
                </a:solidFill>
                <a:latin typeface="Century Schoolbook"/>
              </a:rPr>
              <a:t>What a year of Indiana appellate opinions on evidence shows about where trial-court evidence rulings hold, and where they turn. Run on full-text opinions from July 1, 2025 to June 30, 2026.</a:t>
            </a:r>
          </a:p>
        </p:txBody>
      </p:sp>
      <p:grpSp>
        <p:nvGrpSpPr>
          <p:cNvPr id="7" name="Strip of all 176 opinions" descr="Strip of 176 marks, one for each opinion, in order of decision from July 2025 to June 2026. 117 circles are opinions with no error, 10 dashed-outline circles raised an issue the court did not reach, 41 squares found or assumed error that was harmless, and 8 bright diamonds are the reversals; the first is in Oct. 2025."/>
          <p:cNvGrpSpPr/>
          <p:nvPr/>
        </p:nvGrpSpPr>
        <p:grpSpPr>
          <a:xfrm>
            <a:off x="699516" y="4576572"/>
            <a:ext cx="10652303" cy="950976"/>
            <a:chOff x="699516" y="4576572"/>
            <a:chExt cx="10652303" cy="950976"/>
          </a:xfrm>
        </p:grpSpPr>
        <p:sp>
          <p:nvSpPr>
            <p:cNvPr id="8" name="Mark">
              <a:extLst>
                <a:ext uri="{C183D7F6-B498-43B3-948B-1728B52AA6E4}">
                  <adec:decorative xmlns:adec="http://schemas.microsoft.com/office/drawing/2017/decorative" val="1"/>
                </a:ext>
              </a:extLst>
            </p:cNvPr>
            <p:cNvSpPr/>
            <p:nvPr/>
          </p:nvSpPr>
          <p:spPr>
            <a:xfrm>
              <a:off x="699516" y="4576572"/>
              <a:ext cx="173736" cy="173736"/>
            </a:xfrm>
            <a:prstGeom prst="ellipse">
              <a:avLst/>
            </a:prstGeom>
            <a:solidFill>
              <a:srgbClr val="5E6F65"/>
            </a:solidFill>
            <a:ln w="9525">
              <a:solidFill>
                <a:srgbClr val="8FA196"/>
              </a:solidFill>
            </a:ln>
          </p:spPr>
          <p:txBody>
            <a:bodyPr rtlCol="0" anchor="ctr"/>
            <a:lstStyle/>
            <a:p>
              <a:pPr algn="ctr"/>
            </a:p>
          </p:txBody>
        </p:sp>
        <p:sp>
          <p:nvSpPr>
            <p:cNvPr id="9" name="Mark">
              <a:extLst>
                <a:ext uri="{C183D7F6-B498-43B3-948B-1728B52AA6E4}">
                  <adec:decorative xmlns:adec="http://schemas.microsoft.com/office/drawing/2017/decorative" val="1"/>
                </a:ext>
              </a:extLst>
            </p:cNvPr>
            <p:cNvSpPr/>
            <p:nvPr/>
          </p:nvSpPr>
          <p:spPr>
            <a:xfrm>
              <a:off x="943204" y="4576572"/>
              <a:ext cx="173736" cy="173736"/>
            </a:xfrm>
            <a:prstGeom prst="ellipse">
              <a:avLst/>
            </a:prstGeom>
            <a:solidFill>
              <a:srgbClr val="5E6F65"/>
            </a:solidFill>
            <a:ln w="9525">
              <a:solidFill>
                <a:srgbClr val="8FA196"/>
              </a:solidFill>
            </a:ln>
          </p:spPr>
          <p:txBody>
            <a:bodyPr rtlCol="0" anchor="ctr"/>
            <a:lstStyle/>
            <a:p>
              <a:pPr algn="ctr"/>
            </a:p>
          </p:txBody>
        </p:sp>
        <p:sp>
          <p:nvSpPr>
            <p:cNvPr id="10" name="Mark">
              <a:extLst>
                <a:ext uri="{C183D7F6-B498-43B3-948B-1728B52AA6E4}">
                  <adec:decorative xmlns:adec="http://schemas.microsoft.com/office/drawing/2017/decorative" val="1"/>
                </a:ext>
              </a:extLst>
            </p:cNvPr>
            <p:cNvSpPr/>
            <p:nvPr/>
          </p:nvSpPr>
          <p:spPr>
            <a:xfrm>
              <a:off x="1186891" y="4576572"/>
              <a:ext cx="173736" cy="173736"/>
            </a:xfrm>
            <a:prstGeom prst="ellipse">
              <a:avLst/>
            </a:prstGeom>
            <a:solidFill>
              <a:srgbClr val="5E6F65"/>
            </a:solidFill>
            <a:ln w="9525">
              <a:solidFill>
                <a:srgbClr val="8FA196"/>
              </a:solidFill>
            </a:ln>
          </p:spPr>
          <p:txBody>
            <a:bodyPr rtlCol="0" anchor="ctr"/>
            <a:lstStyle/>
            <a:p>
              <a:pPr algn="ctr"/>
            </a:p>
          </p:txBody>
        </p:sp>
        <p:sp>
          <p:nvSpPr>
            <p:cNvPr id="11" name="Mark">
              <a:extLst>
                <a:ext uri="{C183D7F6-B498-43B3-948B-1728B52AA6E4}">
                  <adec:decorative xmlns:adec="http://schemas.microsoft.com/office/drawing/2017/decorative" val="1"/>
                </a:ext>
              </a:extLst>
            </p:cNvPr>
            <p:cNvSpPr/>
            <p:nvPr/>
          </p:nvSpPr>
          <p:spPr>
            <a:xfrm>
              <a:off x="1430579" y="4576572"/>
              <a:ext cx="173736" cy="173736"/>
            </a:xfrm>
            <a:prstGeom prst="ellipse">
              <a:avLst/>
            </a:prstGeom>
            <a:solidFill>
              <a:srgbClr val="5E6F65"/>
            </a:solidFill>
            <a:ln w="9525">
              <a:solidFill>
                <a:srgbClr val="8FA196"/>
              </a:solidFill>
            </a:ln>
          </p:spPr>
          <p:txBody>
            <a:bodyPr rtlCol="0" anchor="ctr"/>
            <a:lstStyle/>
            <a:p>
              <a:pPr algn="ctr"/>
            </a:p>
          </p:txBody>
        </p:sp>
        <p:sp>
          <p:nvSpPr>
            <p:cNvPr id="12" name="Mark">
              <a:extLst>
                <a:ext uri="{C183D7F6-B498-43B3-948B-1728B52AA6E4}">
                  <adec:decorative xmlns:adec="http://schemas.microsoft.com/office/drawing/2017/decorative" val="1"/>
                </a:ext>
              </a:extLst>
            </p:cNvPr>
            <p:cNvSpPr/>
            <p:nvPr/>
          </p:nvSpPr>
          <p:spPr>
            <a:xfrm>
              <a:off x="1674266" y="4576572"/>
              <a:ext cx="173736" cy="173736"/>
            </a:xfrm>
            <a:prstGeom prst="ellipse">
              <a:avLst/>
            </a:prstGeom>
            <a:solidFill>
              <a:srgbClr val="5E6F65"/>
            </a:solidFill>
            <a:ln w="9525">
              <a:solidFill>
                <a:srgbClr val="8FA196"/>
              </a:solidFill>
            </a:ln>
          </p:spPr>
          <p:txBody>
            <a:bodyPr rtlCol="0" anchor="ctr"/>
            <a:lstStyle/>
            <a:p>
              <a:pPr algn="ctr"/>
            </a:p>
          </p:txBody>
        </p:sp>
        <p:sp>
          <p:nvSpPr>
            <p:cNvPr id="13" name="Mark">
              <a:extLst>
                <a:ext uri="{C183D7F6-B498-43B3-948B-1728B52AA6E4}">
                  <adec:decorative xmlns:adec="http://schemas.microsoft.com/office/drawing/2017/decorative" val="1"/>
                </a:ext>
              </a:extLst>
            </p:cNvPr>
            <p:cNvSpPr/>
            <p:nvPr/>
          </p:nvSpPr>
          <p:spPr>
            <a:xfrm>
              <a:off x="1917954" y="4576572"/>
              <a:ext cx="173736" cy="173736"/>
            </a:xfrm>
            <a:prstGeom prst="ellipse">
              <a:avLst/>
            </a:prstGeom>
            <a:solidFill>
              <a:srgbClr val="5E6F65"/>
            </a:solidFill>
            <a:ln w="9525">
              <a:solidFill>
                <a:srgbClr val="8FA196"/>
              </a:solidFill>
            </a:ln>
          </p:spPr>
          <p:txBody>
            <a:bodyPr rtlCol="0" anchor="ctr"/>
            <a:lstStyle/>
            <a:p>
              <a:pPr algn="ctr"/>
            </a:p>
          </p:txBody>
        </p:sp>
        <p:sp>
          <p:nvSpPr>
            <p:cNvPr id="14" name="Mark">
              <a:extLst>
                <a:ext uri="{C183D7F6-B498-43B3-948B-1728B52AA6E4}">
                  <adec:decorative xmlns:adec="http://schemas.microsoft.com/office/drawing/2017/decorative" val="1"/>
                </a:ext>
              </a:extLst>
            </p:cNvPr>
            <p:cNvSpPr/>
            <p:nvPr/>
          </p:nvSpPr>
          <p:spPr>
            <a:xfrm>
              <a:off x="2161642" y="4576572"/>
              <a:ext cx="173736" cy="173736"/>
            </a:xfrm>
            <a:prstGeom prst="ellipse">
              <a:avLst/>
            </a:prstGeom>
            <a:solidFill>
              <a:srgbClr val="5E6F65"/>
            </a:solidFill>
            <a:ln w="9525">
              <a:solidFill>
                <a:srgbClr val="8FA196"/>
              </a:solidFill>
            </a:ln>
          </p:spPr>
          <p:txBody>
            <a:bodyPr rtlCol="0" anchor="ctr"/>
            <a:lstStyle/>
            <a:p>
              <a:pPr algn="ctr"/>
            </a:p>
          </p:txBody>
        </p:sp>
        <p:sp>
          <p:nvSpPr>
            <p:cNvPr id="15" name="Mark">
              <a:extLst>
                <a:ext uri="{C183D7F6-B498-43B3-948B-1728B52AA6E4}">
                  <adec:decorative xmlns:adec="http://schemas.microsoft.com/office/drawing/2017/decorative" val="1"/>
                </a:ext>
              </a:extLst>
            </p:cNvPr>
            <p:cNvSpPr/>
            <p:nvPr/>
          </p:nvSpPr>
          <p:spPr>
            <a:xfrm>
              <a:off x="2405329" y="4576572"/>
              <a:ext cx="173736" cy="173736"/>
            </a:xfrm>
            <a:prstGeom prst="ellipse">
              <a:avLst/>
            </a:prstGeom>
            <a:solidFill>
              <a:srgbClr val="5E6F65"/>
            </a:solidFill>
            <a:ln w="9525">
              <a:solidFill>
                <a:srgbClr val="8FA196"/>
              </a:solidFill>
            </a:ln>
          </p:spPr>
          <p:txBody>
            <a:bodyPr rtlCol="0" anchor="ctr"/>
            <a:lstStyle/>
            <a:p>
              <a:pPr algn="ctr"/>
            </a:p>
          </p:txBody>
        </p:sp>
        <p:sp>
          <p:nvSpPr>
            <p:cNvPr id="16" name="Mark">
              <a:extLst>
                <a:ext uri="{C183D7F6-B498-43B3-948B-1728B52AA6E4}">
                  <adec:decorative xmlns:adec="http://schemas.microsoft.com/office/drawing/2017/decorative" val="1"/>
                </a:ext>
              </a:extLst>
            </p:cNvPr>
            <p:cNvSpPr/>
            <p:nvPr/>
          </p:nvSpPr>
          <p:spPr>
            <a:xfrm>
              <a:off x="2649017" y="4576572"/>
              <a:ext cx="173736" cy="173736"/>
            </a:xfrm>
            <a:prstGeom prst="ellipse">
              <a:avLst/>
            </a:prstGeom>
            <a:solidFill>
              <a:srgbClr val="5E6F65"/>
            </a:solidFill>
            <a:ln w="9525">
              <a:solidFill>
                <a:srgbClr val="8FA196"/>
              </a:solidFill>
            </a:ln>
          </p:spPr>
          <p:txBody>
            <a:bodyPr rtlCol="0" anchor="ctr"/>
            <a:lstStyle/>
            <a:p>
              <a:pPr algn="ctr"/>
            </a:p>
          </p:txBody>
        </p:sp>
        <p:sp>
          <p:nvSpPr>
            <p:cNvPr id="17" name="Mark">
              <a:extLst>
                <a:ext uri="{C183D7F6-B498-43B3-948B-1728B52AA6E4}">
                  <adec:decorative xmlns:adec="http://schemas.microsoft.com/office/drawing/2017/decorative" val="1"/>
                </a:ext>
              </a:extLst>
            </p:cNvPr>
            <p:cNvSpPr/>
            <p:nvPr/>
          </p:nvSpPr>
          <p:spPr>
            <a:xfrm>
              <a:off x="2892704" y="4576572"/>
              <a:ext cx="173736" cy="173736"/>
            </a:xfrm>
            <a:prstGeom prst="ellipse">
              <a:avLst/>
            </a:prstGeom>
            <a:solidFill>
              <a:srgbClr val="5E6F65"/>
            </a:solidFill>
            <a:ln w="9525">
              <a:solidFill>
                <a:srgbClr val="8FA196"/>
              </a:solidFill>
            </a:ln>
          </p:spPr>
          <p:txBody>
            <a:bodyPr rtlCol="0" anchor="ctr"/>
            <a:lstStyle/>
            <a:p>
              <a:pPr algn="ctr"/>
            </a:p>
          </p:txBody>
        </p:sp>
        <p:sp>
          <p:nvSpPr>
            <p:cNvPr id="18" name="Mark">
              <a:extLst>
                <a:ext uri="{C183D7F6-B498-43B3-948B-1728B52AA6E4}">
                  <adec:decorative xmlns:adec="http://schemas.microsoft.com/office/drawing/2017/decorative" val="1"/>
                </a:ext>
              </a:extLst>
            </p:cNvPr>
            <p:cNvSpPr/>
            <p:nvPr/>
          </p:nvSpPr>
          <p:spPr>
            <a:xfrm>
              <a:off x="3136392"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9" name="Mark">
              <a:extLst>
                <a:ext uri="{C183D7F6-B498-43B3-948B-1728B52AA6E4}">
                  <adec:decorative xmlns:adec="http://schemas.microsoft.com/office/drawing/2017/decorative" val="1"/>
                </a:ext>
              </a:extLst>
            </p:cNvPr>
            <p:cNvSpPr/>
            <p:nvPr/>
          </p:nvSpPr>
          <p:spPr>
            <a:xfrm>
              <a:off x="3380080"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0" name="Mark">
              <a:extLst>
                <a:ext uri="{C183D7F6-B498-43B3-948B-1728B52AA6E4}">
                  <adec:decorative xmlns:adec="http://schemas.microsoft.com/office/drawing/2017/decorative" val="1"/>
                </a:ext>
              </a:extLst>
            </p:cNvPr>
            <p:cNvSpPr/>
            <p:nvPr/>
          </p:nvSpPr>
          <p:spPr>
            <a:xfrm>
              <a:off x="3623767"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21" name="Mark">
              <a:extLst>
                <a:ext uri="{C183D7F6-B498-43B3-948B-1728B52AA6E4}">
                  <adec:decorative xmlns:adec="http://schemas.microsoft.com/office/drawing/2017/decorative" val="1"/>
                </a:ext>
              </a:extLst>
            </p:cNvPr>
            <p:cNvSpPr/>
            <p:nvPr/>
          </p:nvSpPr>
          <p:spPr>
            <a:xfrm>
              <a:off x="3867455"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22" name="Mark">
              <a:extLst>
                <a:ext uri="{C183D7F6-B498-43B3-948B-1728B52AA6E4}">
                  <adec:decorative xmlns:adec="http://schemas.microsoft.com/office/drawing/2017/decorative" val="1"/>
                </a:ext>
              </a:extLst>
            </p:cNvPr>
            <p:cNvSpPr/>
            <p:nvPr/>
          </p:nvSpPr>
          <p:spPr>
            <a:xfrm>
              <a:off x="4111142"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3" name="Mark">
              <a:extLst>
                <a:ext uri="{C183D7F6-B498-43B3-948B-1728B52AA6E4}">
                  <adec:decorative xmlns:adec="http://schemas.microsoft.com/office/drawing/2017/decorative" val="1"/>
                </a:ext>
              </a:extLst>
            </p:cNvPr>
            <p:cNvSpPr/>
            <p:nvPr/>
          </p:nvSpPr>
          <p:spPr>
            <a:xfrm>
              <a:off x="4354830" y="4576572"/>
              <a:ext cx="173736" cy="173736"/>
            </a:xfrm>
            <a:prstGeom prst="ellipse">
              <a:avLst/>
            </a:prstGeom>
            <a:solidFill>
              <a:srgbClr val="5E6F65"/>
            </a:solidFill>
            <a:ln w="9525">
              <a:solidFill>
                <a:srgbClr val="8FA196"/>
              </a:solidFill>
            </a:ln>
          </p:spPr>
          <p:txBody>
            <a:bodyPr rtlCol="0" anchor="ctr"/>
            <a:lstStyle/>
            <a:p>
              <a:pPr algn="ctr"/>
            </a:p>
          </p:txBody>
        </p:sp>
        <p:sp>
          <p:nvSpPr>
            <p:cNvPr id="24" name="Mark">
              <a:extLst>
                <a:ext uri="{C183D7F6-B498-43B3-948B-1728B52AA6E4}">
                  <adec:decorative xmlns:adec="http://schemas.microsoft.com/office/drawing/2017/decorative" val="1"/>
                </a:ext>
              </a:extLst>
            </p:cNvPr>
            <p:cNvSpPr/>
            <p:nvPr/>
          </p:nvSpPr>
          <p:spPr>
            <a:xfrm>
              <a:off x="4598518"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5" name="Mark">
              <a:extLst>
                <a:ext uri="{C183D7F6-B498-43B3-948B-1728B52AA6E4}">
                  <adec:decorative xmlns:adec="http://schemas.microsoft.com/office/drawing/2017/decorative" val="1"/>
                </a:ext>
              </a:extLst>
            </p:cNvPr>
            <p:cNvSpPr/>
            <p:nvPr/>
          </p:nvSpPr>
          <p:spPr>
            <a:xfrm>
              <a:off x="4842205" y="4576572"/>
              <a:ext cx="173736" cy="173736"/>
            </a:xfrm>
            <a:prstGeom prst="ellipse">
              <a:avLst/>
            </a:prstGeom>
            <a:solidFill>
              <a:srgbClr val="5E6F65"/>
            </a:solidFill>
            <a:ln w="9525">
              <a:solidFill>
                <a:srgbClr val="8FA196"/>
              </a:solidFill>
            </a:ln>
          </p:spPr>
          <p:txBody>
            <a:bodyPr rtlCol="0" anchor="ctr"/>
            <a:lstStyle/>
            <a:p>
              <a:pPr algn="ctr"/>
            </a:p>
          </p:txBody>
        </p:sp>
        <p:sp>
          <p:nvSpPr>
            <p:cNvPr id="26" name="Mark">
              <a:extLst>
                <a:ext uri="{C183D7F6-B498-43B3-948B-1728B52AA6E4}">
                  <adec:decorative xmlns:adec="http://schemas.microsoft.com/office/drawing/2017/decorative" val="1"/>
                </a:ext>
              </a:extLst>
            </p:cNvPr>
            <p:cNvSpPr/>
            <p:nvPr/>
          </p:nvSpPr>
          <p:spPr>
            <a:xfrm>
              <a:off x="5085893" y="4576572"/>
              <a:ext cx="173736" cy="173736"/>
            </a:xfrm>
            <a:prstGeom prst="ellipse">
              <a:avLst/>
            </a:prstGeom>
            <a:solidFill>
              <a:srgbClr val="5E6F65"/>
            </a:solidFill>
            <a:ln w="9525">
              <a:solidFill>
                <a:srgbClr val="8FA196"/>
              </a:solidFill>
            </a:ln>
          </p:spPr>
          <p:txBody>
            <a:bodyPr rtlCol="0" anchor="ctr"/>
            <a:lstStyle/>
            <a:p>
              <a:pPr algn="ctr"/>
            </a:p>
          </p:txBody>
        </p:sp>
        <p:sp>
          <p:nvSpPr>
            <p:cNvPr id="27" name="Mark">
              <a:extLst>
                <a:ext uri="{C183D7F6-B498-43B3-948B-1728B52AA6E4}">
                  <adec:decorative xmlns:adec="http://schemas.microsoft.com/office/drawing/2017/decorative" val="1"/>
                </a:ext>
              </a:extLst>
            </p:cNvPr>
            <p:cNvSpPr/>
            <p:nvPr/>
          </p:nvSpPr>
          <p:spPr>
            <a:xfrm>
              <a:off x="5329580" y="4576572"/>
              <a:ext cx="173736" cy="173736"/>
            </a:xfrm>
            <a:prstGeom prst="ellipse">
              <a:avLst/>
            </a:prstGeom>
            <a:solidFill>
              <a:srgbClr val="5E6F65"/>
            </a:solidFill>
            <a:ln w="9525">
              <a:solidFill>
                <a:srgbClr val="8FA196"/>
              </a:solidFill>
            </a:ln>
          </p:spPr>
          <p:txBody>
            <a:bodyPr rtlCol="0" anchor="ctr"/>
            <a:lstStyle/>
            <a:p>
              <a:pPr algn="ctr"/>
            </a:p>
          </p:txBody>
        </p:sp>
        <p:sp>
          <p:nvSpPr>
            <p:cNvPr id="28" name="Mark">
              <a:extLst>
                <a:ext uri="{C183D7F6-B498-43B3-948B-1728B52AA6E4}">
                  <adec:decorative xmlns:adec="http://schemas.microsoft.com/office/drawing/2017/decorative" val="1"/>
                </a:ext>
              </a:extLst>
            </p:cNvPr>
            <p:cNvSpPr/>
            <p:nvPr/>
          </p:nvSpPr>
          <p:spPr>
            <a:xfrm>
              <a:off x="5573268"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9" name="Mark">
              <a:extLst>
                <a:ext uri="{C183D7F6-B498-43B3-948B-1728B52AA6E4}">
                  <adec:decorative xmlns:adec="http://schemas.microsoft.com/office/drawing/2017/decorative" val="1"/>
                </a:ext>
              </a:extLst>
            </p:cNvPr>
            <p:cNvSpPr/>
            <p:nvPr/>
          </p:nvSpPr>
          <p:spPr>
            <a:xfrm>
              <a:off x="5816956" y="4576572"/>
              <a:ext cx="173736" cy="173736"/>
            </a:xfrm>
            <a:prstGeom prst="ellipse">
              <a:avLst/>
            </a:prstGeom>
            <a:solidFill>
              <a:srgbClr val="5E6F65"/>
            </a:solidFill>
            <a:ln w="9525">
              <a:solidFill>
                <a:srgbClr val="8FA196"/>
              </a:solidFill>
            </a:ln>
          </p:spPr>
          <p:txBody>
            <a:bodyPr rtlCol="0" anchor="ctr"/>
            <a:lstStyle/>
            <a:p>
              <a:pPr algn="ctr"/>
            </a:p>
          </p:txBody>
        </p:sp>
        <p:sp>
          <p:nvSpPr>
            <p:cNvPr id="30" name="Mark">
              <a:extLst>
                <a:ext uri="{C183D7F6-B498-43B3-948B-1728B52AA6E4}">
                  <adec:decorative xmlns:adec="http://schemas.microsoft.com/office/drawing/2017/decorative" val="1"/>
                </a:ext>
              </a:extLst>
            </p:cNvPr>
            <p:cNvSpPr/>
            <p:nvPr/>
          </p:nvSpPr>
          <p:spPr>
            <a:xfrm>
              <a:off x="6060643"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31" name="Mark">
              <a:extLst>
                <a:ext uri="{C183D7F6-B498-43B3-948B-1728B52AA6E4}">
                  <adec:decorative xmlns:adec="http://schemas.microsoft.com/office/drawing/2017/decorative" val="1"/>
                </a:ext>
              </a:extLst>
            </p:cNvPr>
            <p:cNvSpPr/>
            <p:nvPr/>
          </p:nvSpPr>
          <p:spPr>
            <a:xfrm>
              <a:off x="6304331"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2" name="Mark">
              <a:extLst>
                <a:ext uri="{C183D7F6-B498-43B3-948B-1728B52AA6E4}">
                  <adec:decorative xmlns:adec="http://schemas.microsoft.com/office/drawing/2017/decorative" val="1"/>
                </a:ext>
              </a:extLst>
            </p:cNvPr>
            <p:cNvSpPr/>
            <p:nvPr/>
          </p:nvSpPr>
          <p:spPr>
            <a:xfrm>
              <a:off x="6548018"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3" name="Mark">
              <a:extLst>
                <a:ext uri="{C183D7F6-B498-43B3-948B-1728B52AA6E4}">
                  <adec:decorative xmlns:adec="http://schemas.microsoft.com/office/drawing/2017/decorative" val="1"/>
                </a:ext>
              </a:extLst>
            </p:cNvPr>
            <p:cNvSpPr/>
            <p:nvPr/>
          </p:nvSpPr>
          <p:spPr>
            <a:xfrm>
              <a:off x="6791706" y="4576572"/>
              <a:ext cx="173736" cy="173736"/>
            </a:xfrm>
            <a:prstGeom prst="ellipse">
              <a:avLst/>
            </a:prstGeom>
            <a:solidFill>
              <a:srgbClr val="5E6F65"/>
            </a:solidFill>
            <a:ln w="9525">
              <a:solidFill>
                <a:srgbClr val="8FA196"/>
              </a:solidFill>
            </a:ln>
          </p:spPr>
          <p:txBody>
            <a:bodyPr rtlCol="0" anchor="ctr"/>
            <a:lstStyle/>
            <a:p>
              <a:pPr algn="ctr"/>
            </a:p>
          </p:txBody>
        </p:sp>
        <p:sp>
          <p:nvSpPr>
            <p:cNvPr id="34" name="Mark">
              <a:extLst>
                <a:ext uri="{C183D7F6-B498-43B3-948B-1728B52AA6E4}">
                  <adec:decorative xmlns:adec="http://schemas.microsoft.com/office/drawing/2017/decorative" val="1"/>
                </a:ext>
              </a:extLst>
            </p:cNvPr>
            <p:cNvSpPr/>
            <p:nvPr/>
          </p:nvSpPr>
          <p:spPr>
            <a:xfrm>
              <a:off x="7035394"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5" name="Mark">
              <a:extLst>
                <a:ext uri="{C183D7F6-B498-43B3-948B-1728B52AA6E4}">
                  <adec:decorative xmlns:adec="http://schemas.microsoft.com/office/drawing/2017/decorative" val="1"/>
                </a:ext>
              </a:extLst>
            </p:cNvPr>
            <p:cNvSpPr/>
            <p:nvPr/>
          </p:nvSpPr>
          <p:spPr>
            <a:xfrm>
              <a:off x="7279081" y="4576572"/>
              <a:ext cx="173736" cy="173736"/>
            </a:xfrm>
            <a:prstGeom prst="ellipse">
              <a:avLst/>
            </a:prstGeom>
            <a:solidFill>
              <a:srgbClr val="5E6F65"/>
            </a:solidFill>
            <a:ln w="9525">
              <a:solidFill>
                <a:srgbClr val="8FA196"/>
              </a:solidFill>
            </a:ln>
          </p:spPr>
          <p:txBody>
            <a:bodyPr rtlCol="0" anchor="ctr"/>
            <a:lstStyle/>
            <a:p>
              <a:pPr algn="ctr"/>
            </a:p>
          </p:txBody>
        </p:sp>
        <p:sp>
          <p:nvSpPr>
            <p:cNvPr id="36" name="Mark">
              <a:extLst>
                <a:ext uri="{C183D7F6-B498-43B3-948B-1728B52AA6E4}">
                  <adec:decorative xmlns:adec="http://schemas.microsoft.com/office/drawing/2017/decorative" val="1"/>
                </a:ext>
              </a:extLst>
            </p:cNvPr>
            <p:cNvSpPr/>
            <p:nvPr/>
          </p:nvSpPr>
          <p:spPr>
            <a:xfrm>
              <a:off x="7522769"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7" name="Mark">
              <a:extLst>
                <a:ext uri="{C183D7F6-B498-43B3-948B-1728B52AA6E4}">
                  <adec:decorative xmlns:adec="http://schemas.microsoft.com/office/drawing/2017/decorative" val="1"/>
                </a:ext>
              </a:extLst>
            </p:cNvPr>
            <p:cNvSpPr/>
            <p:nvPr/>
          </p:nvSpPr>
          <p:spPr>
            <a:xfrm>
              <a:off x="7766456"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8" name="Mark">
              <a:extLst>
                <a:ext uri="{C183D7F6-B498-43B3-948B-1728B52AA6E4}">
                  <adec:decorative xmlns:adec="http://schemas.microsoft.com/office/drawing/2017/decorative" val="1"/>
                </a:ext>
              </a:extLst>
            </p:cNvPr>
            <p:cNvSpPr/>
            <p:nvPr/>
          </p:nvSpPr>
          <p:spPr>
            <a:xfrm>
              <a:off x="8010144"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39" name="Mark">
              <a:extLst>
                <a:ext uri="{C183D7F6-B498-43B3-948B-1728B52AA6E4}">
                  <adec:decorative xmlns:adec="http://schemas.microsoft.com/office/drawing/2017/decorative" val="1"/>
                </a:ext>
              </a:extLst>
            </p:cNvPr>
            <p:cNvSpPr/>
            <p:nvPr/>
          </p:nvSpPr>
          <p:spPr>
            <a:xfrm>
              <a:off x="8253832" y="4576572"/>
              <a:ext cx="173736" cy="173736"/>
            </a:xfrm>
            <a:prstGeom prst="ellipse">
              <a:avLst/>
            </a:prstGeom>
            <a:solidFill>
              <a:srgbClr val="5E6F65"/>
            </a:solidFill>
            <a:ln w="9525">
              <a:solidFill>
                <a:srgbClr val="8FA196"/>
              </a:solidFill>
            </a:ln>
          </p:spPr>
          <p:txBody>
            <a:bodyPr rtlCol="0" anchor="ctr"/>
            <a:lstStyle/>
            <a:p>
              <a:pPr algn="ctr"/>
            </a:p>
          </p:txBody>
        </p:sp>
        <p:sp>
          <p:nvSpPr>
            <p:cNvPr id="40" name="Mark">
              <a:extLst>
                <a:ext uri="{C183D7F6-B498-43B3-948B-1728B52AA6E4}">
                  <adec:decorative xmlns:adec="http://schemas.microsoft.com/office/drawing/2017/decorative" val="1"/>
                </a:ext>
              </a:extLst>
            </p:cNvPr>
            <p:cNvSpPr/>
            <p:nvPr/>
          </p:nvSpPr>
          <p:spPr>
            <a:xfrm>
              <a:off x="8497519" y="4576572"/>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1" name="Mark">
              <a:extLst>
                <a:ext uri="{C183D7F6-B498-43B3-948B-1728B52AA6E4}">
                  <adec:decorative xmlns:adec="http://schemas.microsoft.com/office/drawing/2017/decorative" val="1"/>
                </a:ext>
              </a:extLst>
            </p:cNvPr>
            <p:cNvSpPr/>
            <p:nvPr/>
          </p:nvSpPr>
          <p:spPr>
            <a:xfrm>
              <a:off x="8741207" y="4576572"/>
              <a:ext cx="173736" cy="173736"/>
            </a:xfrm>
            <a:prstGeom prst="ellipse">
              <a:avLst/>
            </a:prstGeom>
            <a:solidFill>
              <a:srgbClr val="5E6F65"/>
            </a:solidFill>
            <a:ln w="9525">
              <a:solidFill>
                <a:srgbClr val="8FA196"/>
              </a:solidFill>
            </a:ln>
          </p:spPr>
          <p:txBody>
            <a:bodyPr rtlCol="0" anchor="ctr"/>
            <a:lstStyle/>
            <a:p>
              <a:pPr algn="ctr"/>
            </a:p>
          </p:txBody>
        </p:sp>
        <p:sp>
          <p:nvSpPr>
            <p:cNvPr id="42" name="Mark">
              <a:extLst>
                <a:ext uri="{C183D7F6-B498-43B3-948B-1728B52AA6E4}">
                  <adec:decorative xmlns:adec="http://schemas.microsoft.com/office/drawing/2017/decorative" val="1"/>
                </a:ext>
              </a:extLst>
            </p:cNvPr>
            <p:cNvSpPr/>
            <p:nvPr/>
          </p:nvSpPr>
          <p:spPr>
            <a:xfrm>
              <a:off x="8984894" y="4576572"/>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43" name="Mark">
              <a:extLst>
                <a:ext uri="{C183D7F6-B498-43B3-948B-1728B52AA6E4}">
                  <adec:decorative xmlns:adec="http://schemas.microsoft.com/office/drawing/2017/decorative" val="1"/>
                </a:ext>
              </a:extLst>
            </p:cNvPr>
            <p:cNvSpPr/>
            <p:nvPr/>
          </p:nvSpPr>
          <p:spPr>
            <a:xfrm>
              <a:off x="9228582" y="4576572"/>
              <a:ext cx="173736" cy="173736"/>
            </a:xfrm>
            <a:prstGeom prst="ellipse">
              <a:avLst/>
            </a:prstGeom>
            <a:solidFill>
              <a:srgbClr val="5E6F65"/>
            </a:solidFill>
            <a:ln w="9525">
              <a:solidFill>
                <a:srgbClr val="8FA196"/>
              </a:solidFill>
            </a:ln>
          </p:spPr>
          <p:txBody>
            <a:bodyPr rtlCol="0" anchor="ctr"/>
            <a:lstStyle/>
            <a:p>
              <a:pPr algn="ctr"/>
            </a:p>
          </p:txBody>
        </p:sp>
        <p:sp>
          <p:nvSpPr>
            <p:cNvPr id="44" name="Mark">
              <a:extLst>
                <a:ext uri="{C183D7F6-B498-43B3-948B-1728B52AA6E4}">
                  <adec:decorative xmlns:adec="http://schemas.microsoft.com/office/drawing/2017/decorative" val="1"/>
                </a:ext>
              </a:extLst>
            </p:cNvPr>
            <p:cNvSpPr/>
            <p:nvPr/>
          </p:nvSpPr>
          <p:spPr>
            <a:xfrm>
              <a:off x="9472270" y="4576572"/>
              <a:ext cx="173736" cy="173736"/>
            </a:xfrm>
            <a:prstGeom prst="ellipse">
              <a:avLst/>
            </a:prstGeom>
            <a:solidFill>
              <a:srgbClr val="5E6F65"/>
            </a:solidFill>
            <a:ln w="9525">
              <a:solidFill>
                <a:srgbClr val="8FA196"/>
              </a:solidFill>
            </a:ln>
          </p:spPr>
          <p:txBody>
            <a:bodyPr rtlCol="0" anchor="ctr"/>
            <a:lstStyle/>
            <a:p>
              <a:pPr algn="ctr"/>
            </a:p>
          </p:txBody>
        </p:sp>
        <p:sp>
          <p:nvSpPr>
            <p:cNvPr id="45" name="Mark">
              <a:extLst>
                <a:ext uri="{C183D7F6-B498-43B3-948B-1728B52AA6E4}">
                  <adec:decorative xmlns:adec="http://schemas.microsoft.com/office/drawing/2017/decorative" val="1"/>
                </a:ext>
              </a:extLst>
            </p:cNvPr>
            <p:cNvSpPr/>
            <p:nvPr/>
          </p:nvSpPr>
          <p:spPr>
            <a:xfrm>
              <a:off x="9715957" y="4576572"/>
              <a:ext cx="173736" cy="173736"/>
            </a:xfrm>
            <a:prstGeom prst="ellipse">
              <a:avLst/>
            </a:prstGeom>
            <a:solidFill>
              <a:srgbClr val="5E6F65"/>
            </a:solidFill>
            <a:ln w="9525">
              <a:solidFill>
                <a:srgbClr val="8FA196"/>
              </a:solidFill>
            </a:ln>
          </p:spPr>
          <p:txBody>
            <a:bodyPr rtlCol="0" anchor="ctr"/>
            <a:lstStyle/>
            <a:p>
              <a:pPr algn="ctr"/>
            </a:p>
          </p:txBody>
        </p:sp>
        <p:sp>
          <p:nvSpPr>
            <p:cNvPr id="46" name="Mark">
              <a:extLst>
                <a:ext uri="{C183D7F6-B498-43B3-948B-1728B52AA6E4}">
                  <adec:decorative xmlns:adec="http://schemas.microsoft.com/office/drawing/2017/decorative" val="1"/>
                </a:ext>
              </a:extLst>
            </p:cNvPr>
            <p:cNvSpPr/>
            <p:nvPr/>
          </p:nvSpPr>
          <p:spPr>
            <a:xfrm>
              <a:off x="9959645" y="4576572"/>
              <a:ext cx="173736" cy="173736"/>
            </a:xfrm>
            <a:prstGeom prst="ellipse">
              <a:avLst/>
            </a:prstGeom>
            <a:solidFill>
              <a:srgbClr val="5E6F65"/>
            </a:solidFill>
            <a:ln w="9525">
              <a:solidFill>
                <a:srgbClr val="8FA196"/>
              </a:solidFill>
            </a:ln>
          </p:spPr>
          <p:txBody>
            <a:bodyPr rtlCol="0" anchor="ctr"/>
            <a:lstStyle/>
            <a:p>
              <a:pPr algn="ctr"/>
            </a:p>
          </p:txBody>
        </p:sp>
        <p:sp>
          <p:nvSpPr>
            <p:cNvPr id="47" name="Mark">
              <a:extLst>
                <a:ext uri="{C183D7F6-B498-43B3-948B-1728B52AA6E4}">
                  <adec:decorative xmlns:adec="http://schemas.microsoft.com/office/drawing/2017/decorative" val="1"/>
                </a:ext>
              </a:extLst>
            </p:cNvPr>
            <p:cNvSpPr/>
            <p:nvPr/>
          </p:nvSpPr>
          <p:spPr>
            <a:xfrm>
              <a:off x="10203332" y="4576572"/>
              <a:ext cx="173736" cy="173736"/>
            </a:xfrm>
            <a:prstGeom prst="ellipse">
              <a:avLst/>
            </a:prstGeom>
            <a:solidFill>
              <a:srgbClr val="5E6F65"/>
            </a:solidFill>
            <a:ln w="9525">
              <a:solidFill>
                <a:srgbClr val="8FA196"/>
              </a:solidFill>
            </a:ln>
          </p:spPr>
          <p:txBody>
            <a:bodyPr rtlCol="0" anchor="ctr"/>
            <a:lstStyle/>
            <a:p>
              <a:pPr algn="ctr"/>
            </a:p>
          </p:txBody>
        </p:sp>
        <p:sp>
          <p:nvSpPr>
            <p:cNvPr id="48" name="Mark">
              <a:extLst>
                <a:ext uri="{C183D7F6-B498-43B3-948B-1728B52AA6E4}">
                  <adec:decorative xmlns:adec="http://schemas.microsoft.com/office/drawing/2017/decorative" val="1"/>
                </a:ext>
              </a:extLst>
            </p:cNvPr>
            <p:cNvSpPr/>
            <p:nvPr/>
          </p:nvSpPr>
          <p:spPr>
            <a:xfrm>
              <a:off x="10447020" y="4576572"/>
              <a:ext cx="173736" cy="173736"/>
            </a:xfrm>
            <a:prstGeom prst="ellipse">
              <a:avLst/>
            </a:prstGeom>
            <a:solidFill>
              <a:srgbClr val="5E6F65"/>
            </a:solidFill>
            <a:ln w="9525">
              <a:solidFill>
                <a:srgbClr val="8FA196"/>
              </a:solidFill>
            </a:ln>
          </p:spPr>
          <p:txBody>
            <a:bodyPr rtlCol="0" anchor="ctr"/>
            <a:lstStyle/>
            <a:p>
              <a:pPr algn="ctr"/>
            </a:p>
          </p:txBody>
        </p:sp>
        <p:sp>
          <p:nvSpPr>
            <p:cNvPr id="49" name="Mark">
              <a:extLst>
                <a:ext uri="{C183D7F6-B498-43B3-948B-1728B52AA6E4}">
                  <adec:decorative xmlns:adec="http://schemas.microsoft.com/office/drawing/2017/decorative" val="1"/>
                </a:ext>
              </a:extLst>
            </p:cNvPr>
            <p:cNvSpPr/>
            <p:nvPr/>
          </p:nvSpPr>
          <p:spPr>
            <a:xfrm>
              <a:off x="10690708" y="4576572"/>
              <a:ext cx="173736" cy="173736"/>
            </a:xfrm>
            <a:prstGeom prst="ellipse">
              <a:avLst/>
            </a:prstGeom>
            <a:solidFill>
              <a:srgbClr val="5E6F65"/>
            </a:solidFill>
            <a:ln w="9525">
              <a:solidFill>
                <a:srgbClr val="8FA196"/>
              </a:solidFill>
            </a:ln>
          </p:spPr>
          <p:txBody>
            <a:bodyPr rtlCol="0" anchor="ctr"/>
            <a:lstStyle/>
            <a:p>
              <a:pPr algn="ctr"/>
            </a:p>
          </p:txBody>
        </p:sp>
        <p:sp>
          <p:nvSpPr>
            <p:cNvPr id="50" name="Mark">
              <a:extLst>
                <a:ext uri="{C183D7F6-B498-43B3-948B-1728B52AA6E4}">
                  <adec:decorative xmlns:adec="http://schemas.microsoft.com/office/drawing/2017/decorative" val="1"/>
                </a:ext>
              </a:extLst>
            </p:cNvPr>
            <p:cNvSpPr/>
            <p:nvPr/>
          </p:nvSpPr>
          <p:spPr>
            <a:xfrm>
              <a:off x="10934395" y="4576572"/>
              <a:ext cx="173736" cy="173736"/>
            </a:xfrm>
            <a:prstGeom prst="ellipse">
              <a:avLst/>
            </a:prstGeom>
            <a:solidFill>
              <a:srgbClr val="5E6F65"/>
            </a:solidFill>
            <a:ln w="9525">
              <a:solidFill>
                <a:srgbClr val="8FA196"/>
              </a:solidFill>
            </a:ln>
          </p:spPr>
          <p:txBody>
            <a:bodyPr rtlCol="0" anchor="ctr"/>
            <a:lstStyle/>
            <a:p>
              <a:pPr algn="ctr"/>
            </a:p>
          </p:txBody>
        </p:sp>
        <p:sp>
          <p:nvSpPr>
            <p:cNvPr id="51" name="Mark">
              <a:extLst>
                <a:ext uri="{C183D7F6-B498-43B3-948B-1728B52AA6E4}">
                  <adec:decorative xmlns:adec="http://schemas.microsoft.com/office/drawing/2017/decorative" val="1"/>
                </a:ext>
              </a:extLst>
            </p:cNvPr>
            <p:cNvSpPr/>
            <p:nvPr/>
          </p:nvSpPr>
          <p:spPr>
            <a:xfrm>
              <a:off x="11178083" y="4576572"/>
              <a:ext cx="173736" cy="173736"/>
            </a:xfrm>
            <a:prstGeom prst="ellipse">
              <a:avLst/>
            </a:prstGeom>
            <a:solidFill>
              <a:srgbClr val="5E6F65"/>
            </a:solidFill>
            <a:ln w="9525">
              <a:solidFill>
                <a:srgbClr val="8FA196"/>
              </a:solidFill>
            </a:ln>
          </p:spPr>
          <p:txBody>
            <a:bodyPr rtlCol="0" anchor="ctr"/>
            <a:lstStyle/>
            <a:p>
              <a:pPr algn="ctr"/>
            </a:p>
          </p:txBody>
        </p:sp>
        <p:sp>
          <p:nvSpPr>
            <p:cNvPr id="52" name="Mark">
              <a:extLst>
                <a:ext uri="{C183D7F6-B498-43B3-948B-1728B52AA6E4}">
                  <adec:decorative xmlns:adec="http://schemas.microsoft.com/office/drawing/2017/decorative" val="1"/>
                </a:ext>
              </a:extLst>
            </p:cNvPr>
            <p:cNvSpPr/>
            <p:nvPr/>
          </p:nvSpPr>
          <p:spPr>
            <a:xfrm>
              <a:off x="699516" y="4823460"/>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53" name="Mark">
              <a:extLst>
                <a:ext uri="{C183D7F6-B498-43B3-948B-1728B52AA6E4}">
                  <adec:decorative xmlns:adec="http://schemas.microsoft.com/office/drawing/2017/decorative" val="1"/>
                </a:ext>
              </a:extLst>
            </p:cNvPr>
            <p:cNvSpPr/>
            <p:nvPr/>
          </p:nvSpPr>
          <p:spPr>
            <a:xfrm>
              <a:off x="94320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4" name="Mark">
              <a:extLst>
                <a:ext uri="{C183D7F6-B498-43B3-948B-1728B52AA6E4}">
                  <adec:decorative xmlns:adec="http://schemas.microsoft.com/office/drawing/2017/decorative" val="1"/>
                </a:ext>
              </a:extLst>
            </p:cNvPr>
            <p:cNvSpPr/>
            <p:nvPr/>
          </p:nvSpPr>
          <p:spPr>
            <a:xfrm>
              <a:off x="1186891" y="4823460"/>
              <a:ext cx="173736" cy="173736"/>
            </a:xfrm>
            <a:prstGeom prst="ellipse">
              <a:avLst/>
            </a:prstGeom>
            <a:solidFill>
              <a:srgbClr val="5E6F65"/>
            </a:solidFill>
            <a:ln w="9525">
              <a:solidFill>
                <a:srgbClr val="8FA196"/>
              </a:solidFill>
            </a:ln>
          </p:spPr>
          <p:txBody>
            <a:bodyPr rtlCol="0" anchor="ctr"/>
            <a:lstStyle/>
            <a:p>
              <a:pPr algn="ctr"/>
            </a:p>
          </p:txBody>
        </p:sp>
        <p:sp>
          <p:nvSpPr>
            <p:cNvPr id="55" name="Mark">
              <a:extLst>
                <a:ext uri="{C183D7F6-B498-43B3-948B-1728B52AA6E4}">
                  <adec:decorative xmlns:adec="http://schemas.microsoft.com/office/drawing/2017/decorative" val="1"/>
                </a:ext>
              </a:extLst>
            </p:cNvPr>
            <p:cNvSpPr/>
            <p:nvPr/>
          </p:nvSpPr>
          <p:spPr>
            <a:xfrm>
              <a:off x="1430579" y="4823460"/>
              <a:ext cx="173736" cy="173736"/>
            </a:xfrm>
            <a:prstGeom prst="ellipse">
              <a:avLst/>
            </a:prstGeom>
            <a:solidFill>
              <a:srgbClr val="5E6F65"/>
            </a:solidFill>
            <a:ln w="9525">
              <a:solidFill>
                <a:srgbClr val="8FA196"/>
              </a:solidFill>
            </a:ln>
          </p:spPr>
          <p:txBody>
            <a:bodyPr rtlCol="0" anchor="ctr"/>
            <a:lstStyle/>
            <a:p>
              <a:pPr algn="ctr"/>
            </a:p>
          </p:txBody>
        </p:sp>
        <p:sp>
          <p:nvSpPr>
            <p:cNvPr id="56" name="Mark">
              <a:extLst>
                <a:ext uri="{C183D7F6-B498-43B3-948B-1728B52AA6E4}">
                  <adec:decorative xmlns:adec="http://schemas.microsoft.com/office/drawing/2017/decorative" val="1"/>
                </a:ext>
              </a:extLst>
            </p:cNvPr>
            <p:cNvSpPr/>
            <p:nvPr/>
          </p:nvSpPr>
          <p:spPr>
            <a:xfrm>
              <a:off x="1674266" y="4823460"/>
              <a:ext cx="173736" cy="173736"/>
            </a:xfrm>
            <a:prstGeom prst="ellipse">
              <a:avLst/>
            </a:prstGeom>
            <a:solidFill>
              <a:srgbClr val="5E6F65"/>
            </a:solidFill>
            <a:ln w="9525">
              <a:solidFill>
                <a:srgbClr val="8FA196"/>
              </a:solidFill>
            </a:ln>
          </p:spPr>
          <p:txBody>
            <a:bodyPr rtlCol="0" anchor="ctr"/>
            <a:lstStyle/>
            <a:p>
              <a:pPr algn="ctr"/>
            </a:p>
          </p:txBody>
        </p:sp>
        <p:sp>
          <p:nvSpPr>
            <p:cNvPr id="57" name="Mark">
              <a:extLst>
                <a:ext uri="{C183D7F6-B498-43B3-948B-1728B52AA6E4}">
                  <adec:decorative xmlns:adec="http://schemas.microsoft.com/office/drawing/2017/decorative" val="1"/>
                </a:ext>
              </a:extLst>
            </p:cNvPr>
            <p:cNvSpPr/>
            <p:nvPr/>
          </p:nvSpPr>
          <p:spPr>
            <a:xfrm>
              <a:off x="191795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8" name="Mark">
              <a:extLst>
                <a:ext uri="{C183D7F6-B498-43B3-948B-1728B52AA6E4}">
                  <adec:decorative xmlns:adec="http://schemas.microsoft.com/office/drawing/2017/decorative" val="1"/>
                </a:ext>
              </a:extLst>
            </p:cNvPr>
            <p:cNvSpPr/>
            <p:nvPr/>
          </p:nvSpPr>
          <p:spPr>
            <a:xfrm>
              <a:off x="2161642" y="4823460"/>
              <a:ext cx="173736" cy="173736"/>
            </a:xfrm>
            <a:prstGeom prst="ellipse">
              <a:avLst/>
            </a:prstGeom>
            <a:solidFill>
              <a:srgbClr val="5E6F65"/>
            </a:solidFill>
            <a:ln w="9525">
              <a:solidFill>
                <a:srgbClr val="8FA196"/>
              </a:solidFill>
            </a:ln>
          </p:spPr>
          <p:txBody>
            <a:bodyPr rtlCol="0" anchor="ctr"/>
            <a:lstStyle/>
            <a:p>
              <a:pPr algn="ctr"/>
            </a:p>
          </p:txBody>
        </p:sp>
        <p:sp>
          <p:nvSpPr>
            <p:cNvPr id="59" name="Mark">
              <a:extLst>
                <a:ext uri="{C183D7F6-B498-43B3-948B-1728B52AA6E4}">
                  <adec:decorative xmlns:adec="http://schemas.microsoft.com/office/drawing/2017/decorative" val="1"/>
                </a:ext>
              </a:extLst>
            </p:cNvPr>
            <p:cNvSpPr/>
            <p:nvPr/>
          </p:nvSpPr>
          <p:spPr>
            <a:xfrm>
              <a:off x="2368753" y="4786884"/>
              <a:ext cx="246888" cy="246888"/>
            </a:xfrm>
            <a:prstGeom prst="diamond">
              <a:avLst/>
            </a:prstGeom>
            <a:solidFill>
              <a:srgbClr val="F2E3B3"/>
            </a:solidFill>
            <a:ln w="9525">
              <a:solidFill>
                <a:srgbClr val="FFFFFF"/>
              </a:solidFill>
            </a:ln>
          </p:spPr>
          <p:txBody>
            <a:bodyPr rtlCol="0" anchor="ctr"/>
            <a:lstStyle/>
            <a:p>
              <a:pPr algn="ctr"/>
            </a:p>
          </p:txBody>
        </p:sp>
        <p:sp>
          <p:nvSpPr>
            <p:cNvPr id="60" name="Mark">
              <a:extLst>
                <a:ext uri="{C183D7F6-B498-43B3-948B-1728B52AA6E4}">
                  <adec:decorative xmlns:adec="http://schemas.microsoft.com/office/drawing/2017/decorative" val="1"/>
                </a:ext>
              </a:extLst>
            </p:cNvPr>
            <p:cNvSpPr/>
            <p:nvPr/>
          </p:nvSpPr>
          <p:spPr>
            <a:xfrm>
              <a:off x="2649017" y="4823460"/>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61" name="Mark">
              <a:extLst>
                <a:ext uri="{C183D7F6-B498-43B3-948B-1728B52AA6E4}">
                  <adec:decorative xmlns:adec="http://schemas.microsoft.com/office/drawing/2017/decorative" val="1"/>
                </a:ext>
              </a:extLst>
            </p:cNvPr>
            <p:cNvSpPr/>
            <p:nvPr/>
          </p:nvSpPr>
          <p:spPr>
            <a:xfrm>
              <a:off x="289270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62" name="Mark">
              <a:extLst>
                <a:ext uri="{C183D7F6-B498-43B3-948B-1728B52AA6E4}">
                  <adec:decorative xmlns:adec="http://schemas.microsoft.com/office/drawing/2017/decorative" val="1"/>
                </a:ext>
              </a:extLst>
            </p:cNvPr>
            <p:cNvSpPr/>
            <p:nvPr/>
          </p:nvSpPr>
          <p:spPr>
            <a:xfrm>
              <a:off x="3136392" y="4823460"/>
              <a:ext cx="173736" cy="173736"/>
            </a:xfrm>
            <a:prstGeom prst="ellipse">
              <a:avLst/>
            </a:prstGeom>
            <a:solidFill>
              <a:srgbClr val="5E6F65"/>
            </a:solidFill>
            <a:ln w="9525">
              <a:solidFill>
                <a:srgbClr val="8FA196"/>
              </a:solidFill>
            </a:ln>
          </p:spPr>
          <p:txBody>
            <a:bodyPr rtlCol="0" anchor="ctr"/>
            <a:lstStyle/>
            <a:p>
              <a:pPr algn="ctr"/>
            </a:p>
          </p:txBody>
        </p:sp>
        <p:sp>
          <p:nvSpPr>
            <p:cNvPr id="63" name="Mark">
              <a:extLst>
                <a:ext uri="{C183D7F6-B498-43B3-948B-1728B52AA6E4}">
                  <adec:decorative xmlns:adec="http://schemas.microsoft.com/office/drawing/2017/decorative" val="1"/>
                </a:ext>
              </a:extLst>
            </p:cNvPr>
            <p:cNvSpPr/>
            <p:nvPr/>
          </p:nvSpPr>
          <p:spPr>
            <a:xfrm>
              <a:off x="3380080"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64" name="Mark">
              <a:extLst>
                <a:ext uri="{C183D7F6-B498-43B3-948B-1728B52AA6E4}">
                  <adec:decorative xmlns:adec="http://schemas.microsoft.com/office/drawing/2017/decorative" val="1"/>
                </a:ext>
              </a:extLst>
            </p:cNvPr>
            <p:cNvSpPr/>
            <p:nvPr/>
          </p:nvSpPr>
          <p:spPr>
            <a:xfrm>
              <a:off x="3623767" y="4823460"/>
              <a:ext cx="173736" cy="173736"/>
            </a:xfrm>
            <a:prstGeom prst="ellipse">
              <a:avLst/>
            </a:prstGeom>
            <a:solidFill>
              <a:srgbClr val="5E6F65"/>
            </a:solidFill>
            <a:ln w="9525">
              <a:solidFill>
                <a:srgbClr val="8FA196"/>
              </a:solidFill>
            </a:ln>
          </p:spPr>
          <p:txBody>
            <a:bodyPr rtlCol="0" anchor="ctr"/>
            <a:lstStyle/>
            <a:p>
              <a:pPr algn="ctr"/>
            </a:p>
          </p:txBody>
        </p:sp>
        <p:sp>
          <p:nvSpPr>
            <p:cNvPr id="65" name="Mark">
              <a:extLst>
                <a:ext uri="{C183D7F6-B498-43B3-948B-1728B52AA6E4}">
                  <adec:decorative xmlns:adec="http://schemas.microsoft.com/office/drawing/2017/decorative" val="1"/>
                </a:ext>
              </a:extLst>
            </p:cNvPr>
            <p:cNvSpPr/>
            <p:nvPr/>
          </p:nvSpPr>
          <p:spPr>
            <a:xfrm>
              <a:off x="3867455" y="4823460"/>
              <a:ext cx="173736" cy="173736"/>
            </a:xfrm>
            <a:prstGeom prst="ellipse">
              <a:avLst/>
            </a:prstGeom>
            <a:solidFill>
              <a:srgbClr val="5E6F65"/>
            </a:solidFill>
            <a:ln w="9525">
              <a:solidFill>
                <a:srgbClr val="8FA196"/>
              </a:solidFill>
            </a:ln>
          </p:spPr>
          <p:txBody>
            <a:bodyPr rtlCol="0" anchor="ctr"/>
            <a:lstStyle/>
            <a:p>
              <a:pPr algn="ctr"/>
            </a:p>
          </p:txBody>
        </p:sp>
        <p:sp>
          <p:nvSpPr>
            <p:cNvPr id="66" name="Mark">
              <a:extLst>
                <a:ext uri="{C183D7F6-B498-43B3-948B-1728B52AA6E4}">
                  <adec:decorative xmlns:adec="http://schemas.microsoft.com/office/drawing/2017/decorative" val="1"/>
                </a:ext>
              </a:extLst>
            </p:cNvPr>
            <p:cNvSpPr/>
            <p:nvPr/>
          </p:nvSpPr>
          <p:spPr>
            <a:xfrm>
              <a:off x="4111142" y="4823460"/>
              <a:ext cx="173736" cy="173736"/>
            </a:xfrm>
            <a:prstGeom prst="ellipse">
              <a:avLst/>
            </a:prstGeom>
            <a:solidFill>
              <a:srgbClr val="5E6F65"/>
            </a:solidFill>
            <a:ln w="9525">
              <a:solidFill>
                <a:srgbClr val="8FA196"/>
              </a:solidFill>
            </a:ln>
          </p:spPr>
          <p:txBody>
            <a:bodyPr rtlCol="0" anchor="ctr"/>
            <a:lstStyle/>
            <a:p>
              <a:pPr algn="ctr"/>
            </a:p>
          </p:txBody>
        </p:sp>
        <p:sp>
          <p:nvSpPr>
            <p:cNvPr id="67" name="Mark">
              <a:extLst>
                <a:ext uri="{C183D7F6-B498-43B3-948B-1728B52AA6E4}">
                  <adec:decorative xmlns:adec="http://schemas.microsoft.com/office/drawing/2017/decorative" val="1"/>
                </a:ext>
              </a:extLst>
            </p:cNvPr>
            <p:cNvSpPr/>
            <p:nvPr/>
          </p:nvSpPr>
          <p:spPr>
            <a:xfrm>
              <a:off x="4354830" y="4823460"/>
              <a:ext cx="173736" cy="173736"/>
            </a:xfrm>
            <a:prstGeom prst="ellipse">
              <a:avLst/>
            </a:prstGeom>
            <a:solidFill>
              <a:srgbClr val="5E6F65"/>
            </a:solidFill>
            <a:ln w="9525">
              <a:solidFill>
                <a:srgbClr val="8FA196"/>
              </a:solidFill>
            </a:ln>
          </p:spPr>
          <p:txBody>
            <a:bodyPr rtlCol="0" anchor="ctr"/>
            <a:lstStyle/>
            <a:p>
              <a:pPr algn="ctr"/>
            </a:p>
          </p:txBody>
        </p:sp>
        <p:sp>
          <p:nvSpPr>
            <p:cNvPr id="68" name="Mark">
              <a:extLst>
                <a:ext uri="{C183D7F6-B498-43B3-948B-1728B52AA6E4}">
                  <adec:decorative xmlns:adec="http://schemas.microsoft.com/office/drawing/2017/decorative" val="1"/>
                </a:ext>
              </a:extLst>
            </p:cNvPr>
            <p:cNvSpPr/>
            <p:nvPr/>
          </p:nvSpPr>
          <p:spPr>
            <a:xfrm>
              <a:off x="4598518" y="4823460"/>
              <a:ext cx="173736" cy="173736"/>
            </a:xfrm>
            <a:prstGeom prst="ellipse">
              <a:avLst/>
            </a:prstGeom>
            <a:solidFill>
              <a:srgbClr val="5E6F65"/>
            </a:solidFill>
            <a:ln w="9525">
              <a:solidFill>
                <a:srgbClr val="8FA196"/>
              </a:solidFill>
            </a:ln>
          </p:spPr>
          <p:txBody>
            <a:bodyPr rtlCol="0" anchor="ctr"/>
            <a:lstStyle/>
            <a:p>
              <a:pPr algn="ctr"/>
            </a:p>
          </p:txBody>
        </p:sp>
        <p:sp>
          <p:nvSpPr>
            <p:cNvPr id="69" name="Mark">
              <a:extLst>
                <a:ext uri="{C183D7F6-B498-43B3-948B-1728B52AA6E4}">
                  <adec:decorative xmlns:adec="http://schemas.microsoft.com/office/drawing/2017/decorative" val="1"/>
                </a:ext>
              </a:extLst>
            </p:cNvPr>
            <p:cNvSpPr/>
            <p:nvPr/>
          </p:nvSpPr>
          <p:spPr>
            <a:xfrm>
              <a:off x="4842205" y="4823460"/>
              <a:ext cx="173736" cy="173736"/>
            </a:xfrm>
            <a:prstGeom prst="ellipse">
              <a:avLst/>
            </a:prstGeom>
            <a:solidFill>
              <a:srgbClr val="5E6F65"/>
            </a:solidFill>
            <a:ln w="9525">
              <a:solidFill>
                <a:srgbClr val="8FA196"/>
              </a:solidFill>
            </a:ln>
          </p:spPr>
          <p:txBody>
            <a:bodyPr rtlCol="0" anchor="ctr"/>
            <a:lstStyle/>
            <a:p>
              <a:pPr algn="ctr"/>
            </a:p>
          </p:txBody>
        </p:sp>
        <p:sp>
          <p:nvSpPr>
            <p:cNvPr id="70" name="Mark">
              <a:extLst>
                <a:ext uri="{C183D7F6-B498-43B3-948B-1728B52AA6E4}">
                  <adec:decorative xmlns:adec="http://schemas.microsoft.com/office/drawing/2017/decorative" val="1"/>
                </a:ext>
              </a:extLst>
            </p:cNvPr>
            <p:cNvSpPr/>
            <p:nvPr/>
          </p:nvSpPr>
          <p:spPr>
            <a:xfrm>
              <a:off x="5085893" y="4823460"/>
              <a:ext cx="173736" cy="173736"/>
            </a:xfrm>
            <a:prstGeom prst="ellipse">
              <a:avLst/>
            </a:prstGeom>
            <a:solidFill>
              <a:srgbClr val="5E6F65"/>
            </a:solidFill>
            <a:ln w="9525">
              <a:solidFill>
                <a:srgbClr val="8FA196"/>
              </a:solidFill>
            </a:ln>
          </p:spPr>
          <p:txBody>
            <a:bodyPr rtlCol="0" anchor="ctr"/>
            <a:lstStyle/>
            <a:p>
              <a:pPr algn="ctr"/>
            </a:p>
          </p:txBody>
        </p:sp>
        <p:sp>
          <p:nvSpPr>
            <p:cNvPr id="71" name="Mark">
              <a:extLst>
                <a:ext uri="{C183D7F6-B498-43B3-948B-1728B52AA6E4}">
                  <adec:decorative xmlns:adec="http://schemas.microsoft.com/office/drawing/2017/decorative" val="1"/>
                </a:ext>
              </a:extLst>
            </p:cNvPr>
            <p:cNvSpPr/>
            <p:nvPr/>
          </p:nvSpPr>
          <p:spPr>
            <a:xfrm>
              <a:off x="5329580" y="4823460"/>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72" name="Mark">
              <a:extLst>
                <a:ext uri="{C183D7F6-B498-43B3-948B-1728B52AA6E4}">
                  <adec:decorative xmlns:adec="http://schemas.microsoft.com/office/drawing/2017/decorative" val="1"/>
                </a:ext>
              </a:extLst>
            </p:cNvPr>
            <p:cNvSpPr/>
            <p:nvPr/>
          </p:nvSpPr>
          <p:spPr>
            <a:xfrm>
              <a:off x="5573268" y="4823460"/>
              <a:ext cx="173736" cy="173736"/>
            </a:xfrm>
            <a:prstGeom prst="ellipse">
              <a:avLst/>
            </a:prstGeom>
            <a:solidFill>
              <a:srgbClr val="5E6F65"/>
            </a:solidFill>
            <a:ln w="9525">
              <a:solidFill>
                <a:srgbClr val="8FA196"/>
              </a:solidFill>
            </a:ln>
          </p:spPr>
          <p:txBody>
            <a:bodyPr rtlCol="0" anchor="ctr"/>
            <a:lstStyle/>
            <a:p>
              <a:pPr algn="ctr"/>
            </a:p>
          </p:txBody>
        </p:sp>
        <p:sp>
          <p:nvSpPr>
            <p:cNvPr id="73" name="Mark">
              <a:extLst>
                <a:ext uri="{C183D7F6-B498-43B3-948B-1728B52AA6E4}">
                  <adec:decorative xmlns:adec="http://schemas.microsoft.com/office/drawing/2017/decorative" val="1"/>
                </a:ext>
              </a:extLst>
            </p:cNvPr>
            <p:cNvSpPr/>
            <p:nvPr/>
          </p:nvSpPr>
          <p:spPr>
            <a:xfrm>
              <a:off x="5816956" y="4823460"/>
              <a:ext cx="173736" cy="173736"/>
            </a:xfrm>
            <a:prstGeom prst="ellipse">
              <a:avLst/>
            </a:prstGeom>
            <a:solidFill>
              <a:srgbClr val="5E6F65"/>
            </a:solidFill>
            <a:ln w="9525">
              <a:solidFill>
                <a:srgbClr val="8FA196"/>
              </a:solidFill>
            </a:ln>
          </p:spPr>
          <p:txBody>
            <a:bodyPr rtlCol="0" anchor="ctr"/>
            <a:lstStyle/>
            <a:p>
              <a:pPr algn="ctr"/>
            </a:p>
          </p:txBody>
        </p:sp>
        <p:sp>
          <p:nvSpPr>
            <p:cNvPr id="74" name="Mark">
              <a:extLst>
                <a:ext uri="{C183D7F6-B498-43B3-948B-1728B52AA6E4}">
                  <adec:decorative xmlns:adec="http://schemas.microsoft.com/office/drawing/2017/decorative" val="1"/>
                </a:ext>
              </a:extLst>
            </p:cNvPr>
            <p:cNvSpPr/>
            <p:nvPr/>
          </p:nvSpPr>
          <p:spPr>
            <a:xfrm>
              <a:off x="6060643" y="4823460"/>
              <a:ext cx="173736" cy="173736"/>
            </a:xfrm>
            <a:prstGeom prst="ellipse">
              <a:avLst/>
            </a:prstGeom>
            <a:solidFill>
              <a:srgbClr val="5E6F65"/>
            </a:solidFill>
            <a:ln w="9525">
              <a:solidFill>
                <a:srgbClr val="8FA196"/>
              </a:solidFill>
            </a:ln>
          </p:spPr>
          <p:txBody>
            <a:bodyPr rtlCol="0" anchor="ctr"/>
            <a:lstStyle/>
            <a:p>
              <a:pPr algn="ctr"/>
            </a:p>
          </p:txBody>
        </p:sp>
        <p:sp>
          <p:nvSpPr>
            <p:cNvPr id="75" name="Mark">
              <a:extLst>
                <a:ext uri="{C183D7F6-B498-43B3-948B-1728B52AA6E4}">
                  <adec:decorative xmlns:adec="http://schemas.microsoft.com/office/drawing/2017/decorative" val="1"/>
                </a:ext>
              </a:extLst>
            </p:cNvPr>
            <p:cNvSpPr/>
            <p:nvPr/>
          </p:nvSpPr>
          <p:spPr>
            <a:xfrm>
              <a:off x="6304331" y="4823460"/>
              <a:ext cx="173736" cy="173736"/>
            </a:xfrm>
            <a:prstGeom prst="ellipse">
              <a:avLst/>
            </a:prstGeom>
            <a:solidFill>
              <a:srgbClr val="5E6F65"/>
            </a:solidFill>
            <a:ln w="9525">
              <a:solidFill>
                <a:srgbClr val="8FA196"/>
              </a:solidFill>
            </a:ln>
          </p:spPr>
          <p:txBody>
            <a:bodyPr rtlCol="0" anchor="ctr"/>
            <a:lstStyle/>
            <a:p>
              <a:pPr algn="ctr"/>
            </a:p>
          </p:txBody>
        </p:sp>
        <p:sp>
          <p:nvSpPr>
            <p:cNvPr id="76" name="Mark">
              <a:extLst>
                <a:ext uri="{C183D7F6-B498-43B3-948B-1728B52AA6E4}">
                  <adec:decorative xmlns:adec="http://schemas.microsoft.com/office/drawing/2017/decorative" val="1"/>
                </a:ext>
              </a:extLst>
            </p:cNvPr>
            <p:cNvSpPr/>
            <p:nvPr/>
          </p:nvSpPr>
          <p:spPr>
            <a:xfrm>
              <a:off x="6548018"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77" name="Mark">
              <a:extLst>
                <a:ext uri="{C183D7F6-B498-43B3-948B-1728B52AA6E4}">
                  <adec:decorative xmlns:adec="http://schemas.microsoft.com/office/drawing/2017/decorative" val="1"/>
                </a:ext>
              </a:extLst>
            </p:cNvPr>
            <p:cNvSpPr/>
            <p:nvPr/>
          </p:nvSpPr>
          <p:spPr>
            <a:xfrm>
              <a:off x="6791706" y="4823460"/>
              <a:ext cx="173736" cy="173736"/>
            </a:xfrm>
            <a:prstGeom prst="ellipse">
              <a:avLst/>
            </a:prstGeom>
            <a:solidFill>
              <a:srgbClr val="5E6F65"/>
            </a:solidFill>
            <a:ln w="9525">
              <a:solidFill>
                <a:srgbClr val="8FA196"/>
              </a:solidFill>
            </a:ln>
          </p:spPr>
          <p:txBody>
            <a:bodyPr rtlCol="0" anchor="ctr"/>
            <a:lstStyle/>
            <a:p>
              <a:pPr algn="ctr"/>
            </a:p>
          </p:txBody>
        </p:sp>
        <p:sp>
          <p:nvSpPr>
            <p:cNvPr id="78" name="Mark">
              <a:extLst>
                <a:ext uri="{C183D7F6-B498-43B3-948B-1728B52AA6E4}">
                  <adec:decorative xmlns:adec="http://schemas.microsoft.com/office/drawing/2017/decorative" val="1"/>
                </a:ext>
              </a:extLst>
            </p:cNvPr>
            <p:cNvSpPr/>
            <p:nvPr/>
          </p:nvSpPr>
          <p:spPr>
            <a:xfrm>
              <a:off x="7035394" y="4823460"/>
              <a:ext cx="173736" cy="173736"/>
            </a:xfrm>
            <a:prstGeom prst="ellipse">
              <a:avLst/>
            </a:prstGeom>
            <a:solidFill>
              <a:srgbClr val="5E6F65"/>
            </a:solidFill>
            <a:ln w="9525">
              <a:solidFill>
                <a:srgbClr val="8FA196"/>
              </a:solidFill>
            </a:ln>
          </p:spPr>
          <p:txBody>
            <a:bodyPr rtlCol="0" anchor="ctr"/>
            <a:lstStyle/>
            <a:p>
              <a:pPr algn="ctr"/>
            </a:p>
          </p:txBody>
        </p:sp>
        <p:sp>
          <p:nvSpPr>
            <p:cNvPr id="79" name="Mark">
              <a:extLst>
                <a:ext uri="{C183D7F6-B498-43B3-948B-1728B52AA6E4}">
                  <adec:decorative xmlns:adec="http://schemas.microsoft.com/office/drawing/2017/decorative" val="1"/>
                </a:ext>
              </a:extLst>
            </p:cNvPr>
            <p:cNvSpPr/>
            <p:nvPr/>
          </p:nvSpPr>
          <p:spPr>
            <a:xfrm>
              <a:off x="7279081"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0" name="Mark">
              <a:extLst>
                <a:ext uri="{C183D7F6-B498-43B3-948B-1728B52AA6E4}">
                  <adec:decorative xmlns:adec="http://schemas.microsoft.com/office/drawing/2017/decorative" val="1"/>
                </a:ext>
              </a:extLst>
            </p:cNvPr>
            <p:cNvSpPr/>
            <p:nvPr/>
          </p:nvSpPr>
          <p:spPr>
            <a:xfrm>
              <a:off x="7522769" y="4823460"/>
              <a:ext cx="173736" cy="173736"/>
            </a:xfrm>
            <a:prstGeom prst="ellipse">
              <a:avLst/>
            </a:prstGeom>
            <a:solidFill>
              <a:srgbClr val="5E6F65"/>
            </a:solidFill>
            <a:ln w="9525">
              <a:solidFill>
                <a:srgbClr val="8FA196"/>
              </a:solidFill>
            </a:ln>
          </p:spPr>
          <p:txBody>
            <a:bodyPr rtlCol="0" anchor="ctr"/>
            <a:lstStyle/>
            <a:p>
              <a:pPr algn="ctr"/>
            </a:p>
          </p:txBody>
        </p:sp>
        <p:sp>
          <p:nvSpPr>
            <p:cNvPr id="81" name="Mark">
              <a:extLst>
                <a:ext uri="{C183D7F6-B498-43B3-948B-1728B52AA6E4}">
                  <adec:decorative xmlns:adec="http://schemas.microsoft.com/office/drawing/2017/decorative" val="1"/>
                </a:ext>
              </a:extLst>
            </p:cNvPr>
            <p:cNvSpPr/>
            <p:nvPr/>
          </p:nvSpPr>
          <p:spPr>
            <a:xfrm>
              <a:off x="7766456" y="4823460"/>
              <a:ext cx="173736" cy="173736"/>
            </a:xfrm>
            <a:prstGeom prst="ellipse">
              <a:avLst/>
            </a:prstGeom>
            <a:solidFill>
              <a:srgbClr val="5E6F65"/>
            </a:solidFill>
            <a:ln w="9525">
              <a:solidFill>
                <a:srgbClr val="8FA196"/>
              </a:solidFill>
            </a:ln>
          </p:spPr>
          <p:txBody>
            <a:bodyPr rtlCol="0" anchor="ctr"/>
            <a:lstStyle/>
            <a:p>
              <a:pPr algn="ctr"/>
            </a:p>
          </p:txBody>
        </p:sp>
        <p:sp>
          <p:nvSpPr>
            <p:cNvPr id="82" name="Mark">
              <a:extLst>
                <a:ext uri="{C183D7F6-B498-43B3-948B-1728B52AA6E4}">
                  <adec:decorative xmlns:adec="http://schemas.microsoft.com/office/drawing/2017/decorative" val="1"/>
                </a:ext>
              </a:extLst>
            </p:cNvPr>
            <p:cNvSpPr/>
            <p:nvPr/>
          </p:nvSpPr>
          <p:spPr>
            <a:xfrm>
              <a:off x="8010144"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3" name="Mark">
              <a:extLst>
                <a:ext uri="{C183D7F6-B498-43B3-948B-1728B52AA6E4}">
                  <adec:decorative xmlns:adec="http://schemas.microsoft.com/office/drawing/2017/decorative" val="1"/>
                </a:ext>
              </a:extLst>
            </p:cNvPr>
            <p:cNvSpPr/>
            <p:nvPr/>
          </p:nvSpPr>
          <p:spPr>
            <a:xfrm>
              <a:off x="8253832" y="4823460"/>
              <a:ext cx="173736" cy="173736"/>
            </a:xfrm>
            <a:prstGeom prst="ellipse">
              <a:avLst/>
            </a:prstGeom>
            <a:solidFill>
              <a:srgbClr val="5E6F65"/>
            </a:solidFill>
            <a:ln w="9525">
              <a:solidFill>
                <a:srgbClr val="8FA196"/>
              </a:solidFill>
            </a:ln>
          </p:spPr>
          <p:txBody>
            <a:bodyPr rtlCol="0" anchor="ctr"/>
            <a:lstStyle/>
            <a:p>
              <a:pPr algn="ctr"/>
            </a:p>
          </p:txBody>
        </p:sp>
        <p:sp>
          <p:nvSpPr>
            <p:cNvPr id="84" name="Mark">
              <a:extLst>
                <a:ext uri="{C183D7F6-B498-43B3-948B-1728B52AA6E4}">
                  <adec:decorative xmlns:adec="http://schemas.microsoft.com/office/drawing/2017/decorative" val="1"/>
                </a:ext>
              </a:extLst>
            </p:cNvPr>
            <p:cNvSpPr/>
            <p:nvPr/>
          </p:nvSpPr>
          <p:spPr>
            <a:xfrm>
              <a:off x="8497519" y="4823460"/>
              <a:ext cx="173736" cy="173736"/>
            </a:xfrm>
            <a:prstGeom prst="ellipse">
              <a:avLst/>
            </a:prstGeom>
            <a:solidFill>
              <a:srgbClr val="5E6F65"/>
            </a:solidFill>
            <a:ln w="9525">
              <a:solidFill>
                <a:srgbClr val="8FA196"/>
              </a:solidFill>
            </a:ln>
          </p:spPr>
          <p:txBody>
            <a:bodyPr rtlCol="0" anchor="ctr"/>
            <a:lstStyle/>
            <a:p>
              <a:pPr algn="ctr"/>
            </a:p>
          </p:txBody>
        </p:sp>
        <p:sp>
          <p:nvSpPr>
            <p:cNvPr id="85" name="Mark">
              <a:extLst>
                <a:ext uri="{C183D7F6-B498-43B3-948B-1728B52AA6E4}">
                  <adec:decorative xmlns:adec="http://schemas.microsoft.com/office/drawing/2017/decorative" val="1"/>
                </a:ext>
              </a:extLst>
            </p:cNvPr>
            <p:cNvSpPr/>
            <p:nvPr/>
          </p:nvSpPr>
          <p:spPr>
            <a:xfrm>
              <a:off x="8741207" y="4823460"/>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6" name="Mark">
              <a:extLst>
                <a:ext uri="{C183D7F6-B498-43B3-948B-1728B52AA6E4}">
                  <adec:decorative xmlns:adec="http://schemas.microsoft.com/office/drawing/2017/decorative" val="1"/>
                </a:ext>
              </a:extLst>
            </p:cNvPr>
            <p:cNvSpPr/>
            <p:nvPr/>
          </p:nvSpPr>
          <p:spPr>
            <a:xfrm>
              <a:off x="8948318" y="4786884"/>
              <a:ext cx="246888" cy="246888"/>
            </a:xfrm>
            <a:prstGeom prst="diamond">
              <a:avLst/>
            </a:prstGeom>
            <a:solidFill>
              <a:srgbClr val="F2E3B3"/>
            </a:solidFill>
            <a:ln w="9525">
              <a:solidFill>
                <a:srgbClr val="FFFFFF"/>
              </a:solidFill>
            </a:ln>
          </p:spPr>
          <p:txBody>
            <a:bodyPr rtlCol="0" anchor="ctr"/>
            <a:lstStyle/>
            <a:p>
              <a:pPr algn="ctr"/>
            </a:p>
          </p:txBody>
        </p:sp>
        <p:sp>
          <p:nvSpPr>
            <p:cNvPr id="87" name="Mark">
              <a:extLst>
                <a:ext uri="{C183D7F6-B498-43B3-948B-1728B52AA6E4}">
                  <adec:decorative xmlns:adec="http://schemas.microsoft.com/office/drawing/2017/decorative" val="1"/>
                </a:ext>
              </a:extLst>
            </p:cNvPr>
            <p:cNvSpPr/>
            <p:nvPr/>
          </p:nvSpPr>
          <p:spPr>
            <a:xfrm>
              <a:off x="9192006" y="4786884"/>
              <a:ext cx="246888" cy="246888"/>
            </a:xfrm>
            <a:prstGeom prst="diamond">
              <a:avLst/>
            </a:prstGeom>
            <a:solidFill>
              <a:srgbClr val="F2E3B3"/>
            </a:solidFill>
            <a:ln w="9525">
              <a:solidFill>
                <a:srgbClr val="FFFFFF"/>
              </a:solidFill>
            </a:ln>
          </p:spPr>
          <p:txBody>
            <a:bodyPr rtlCol="0" anchor="ctr"/>
            <a:lstStyle/>
            <a:p>
              <a:pPr algn="ctr"/>
            </a:p>
          </p:txBody>
        </p:sp>
        <p:sp>
          <p:nvSpPr>
            <p:cNvPr id="88" name="Mark">
              <a:extLst>
                <a:ext uri="{C183D7F6-B498-43B3-948B-1728B52AA6E4}">
                  <adec:decorative xmlns:adec="http://schemas.microsoft.com/office/drawing/2017/decorative" val="1"/>
                </a:ext>
              </a:extLst>
            </p:cNvPr>
            <p:cNvSpPr/>
            <p:nvPr/>
          </p:nvSpPr>
          <p:spPr>
            <a:xfrm>
              <a:off x="9472270" y="4823460"/>
              <a:ext cx="173736" cy="173736"/>
            </a:xfrm>
            <a:prstGeom prst="ellipse">
              <a:avLst/>
            </a:prstGeom>
            <a:solidFill>
              <a:srgbClr val="5E6F65"/>
            </a:solidFill>
            <a:ln w="9525">
              <a:solidFill>
                <a:srgbClr val="8FA196"/>
              </a:solidFill>
            </a:ln>
          </p:spPr>
          <p:txBody>
            <a:bodyPr rtlCol="0" anchor="ctr"/>
            <a:lstStyle/>
            <a:p>
              <a:pPr algn="ctr"/>
            </a:p>
          </p:txBody>
        </p:sp>
        <p:sp>
          <p:nvSpPr>
            <p:cNvPr id="89" name="Mark">
              <a:extLst>
                <a:ext uri="{C183D7F6-B498-43B3-948B-1728B52AA6E4}">
                  <adec:decorative xmlns:adec="http://schemas.microsoft.com/office/drawing/2017/decorative" val="1"/>
                </a:ext>
              </a:extLst>
            </p:cNvPr>
            <p:cNvSpPr/>
            <p:nvPr/>
          </p:nvSpPr>
          <p:spPr>
            <a:xfrm>
              <a:off x="9715957" y="4823460"/>
              <a:ext cx="173736" cy="173736"/>
            </a:xfrm>
            <a:prstGeom prst="ellipse">
              <a:avLst/>
            </a:prstGeom>
            <a:solidFill>
              <a:srgbClr val="5E6F65"/>
            </a:solidFill>
            <a:ln w="9525">
              <a:solidFill>
                <a:srgbClr val="8FA196"/>
              </a:solidFill>
            </a:ln>
          </p:spPr>
          <p:txBody>
            <a:bodyPr rtlCol="0" anchor="ctr"/>
            <a:lstStyle/>
            <a:p>
              <a:pPr algn="ctr"/>
            </a:p>
          </p:txBody>
        </p:sp>
        <p:sp>
          <p:nvSpPr>
            <p:cNvPr id="90" name="Mark">
              <a:extLst>
                <a:ext uri="{C183D7F6-B498-43B3-948B-1728B52AA6E4}">
                  <adec:decorative xmlns:adec="http://schemas.microsoft.com/office/drawing/2017/decorative" val="1"/>
                </a:ext>
              </a:extLst>
            </p:cNvPr>
            <p:cNvSpPr/>
            <p:nvPr/>
          </p:nvSpPr>
          <p:spPr>
            <a:xfrm>
              <a:off x="9959645" y="4823460"/>
              <a:ext cx="173736" cy="173736"/>
            </a:xfrm>
            <a:prstGeom prst="ellipse">
              <a:avLst/>
            </a:prstGeom>
            <a:solidFill>
              <a:srgbClr val="5E6F65"/>
            </a:solidFill>
            <a:ln w="9525">
              <a:solidFill>
                <a:srgbClr val="8FA196"/>
              </a:solidFill>
            </a:ln>
          </p:spPr>
          <p:txBody>
            <a:bodyPr rtlCol="0" anchor="ctr"/>
            <a:lstStyle/>
            <a:p>
              <a:pPr algn="ctr"/>
            </a:p>
          </p:txBody>
        </p:sp>
        <p:sp>
          <p:nvSpPr>
            <p:cNvPr id="91" name="Mark">
              <a:extLst>
                <a:ext uri="{C183D7F6-B498-43B3-948B-1728B52AA6E4}">
                  <adec:decorative xmlns:adec="http://schemas.microsoft.com/office/drawing/2017/decorative" val="1"/>
                </a:ext>
              </a:extLst>
            </p:cNvPr>
            <p:cNvSpPr/>
            <p:nvPr/>
          </p:nvSpPr>
          <p:spPr>
            <a:xfrm>
              <a:off x="10203332" y="4823460"/>
              <a:ext cx="173736" cy="173736"/>
            </a:xfrm>
            <a:prstGeom prst="ellipse">
              <a:avLst/>
            </a:prstGeom>
            <a:solidFill>
              <a:srgbClr val="5E6F65"/>
            </a:solidFill>
            <a:ln w="9525">
              <a:solidFill>
                <a:srgbClr val="8FA196"/>
              </a:solidFill>
            </a:ln>
          </p:spPr>
          <p:txBody>
            <a:bodyPr rtlCol="0" anchor="ctr"/>
            <a:lstStyle/>
            <a:p>
              <a:pPr algn="ctr"/>
            </a:p>
          </p:txBody>
        </p:sp>
        <p:sp>
          <p:nvSpPr>
            <p:cNvPr id="92" name="Mark">
              <a:extLst>
                <a:ext uri="{C183D7F6-B498-43B3-948B-1728B52AA6E4}">
                  <adec:decorative xmlns:adec="http://schemas.microsoft.com/office/drawing/2017/decorative" val="1"/>
                </a:ext>
              </a:extLst>
            </p:cNvPr>
            <p:cNvSpPr/>
            <p:nvPr/>
          </p:nvSpPr>
          <p:spPr>
            <a:xfrm>
              <a:off x="10447020" y="4823460"/>
              <a:ext cx="173736" cy="173736"/>
            </a:xfrm>
            <a:prstGeom prst="ellipse">
              <a:avLst/>
            </a:prstGeom>
            <a:solidFill>
              <a:srgbClr val="5E6F65"/>
            </a:solidFill>
            <a:ln w="9525">
              <a:solidFill>
                <a:srgbClr val="8FA196"/>
              </a:solidFill>
            </a:ln>
          </p:spPr>
          <p:txBody>
            <a:bodyPr rtlCol="0" anchor="ctr"/>
            <a:lstStyle/>
            <a:p>
              <a:pPr algn="ctr"/>
            </a:p>
          </p:txBody>
        </p:sp>
        <p:sp>
          <p:nvSpPr>
            <p:cNvPr id="93" name="Mark">
              <a:extLst>
                <a:ext uri="{C183D7F6-B498-43B3-948B-1728B52AA6E4}">
                  <adec:decorative xmlns:adec="http://schemas.microsoft.com/office/drawing/2017/decorative" val="1"/>
                </a:ext>
              </a:extLst>
            </p:cNvPr>
            <p:cNvSpPr/>
            <p:nvPr/>
          </p:nvSpPr>
          <p:spPr>
            <a:xfrm>
              <a:off x="10690708" y="4823460"/>
              <a:ext cx="173736" cy="173736"/>
            </a:xfrm>
            <a:prstGeom prst="ellipse">
              <a:avLst/>
            </a:prstGeom>
            <a:solidFill>
              <a:srgbClr val="5E6F65"/>
            </a:solidFill>
            <a:ln w="9525">
              <a:solidFill>
                <a:srgbClr val="8FA196"/>
              </a:solidFill>
            </a:ln>
          </p:spPr>
          <p:txBody>
            <a:bodyPr rtlCol="0" anchor="ctr"/>
            <a:lstStyle/>
            <a:p>
              <a:pPr algn="ctr"/>
            </a:p>
          </p:txBody>
        </p:sp>
        <p:sp>
          <p:nvSpPr>
            <p:cNvPr id="94" name="Mark">
              <a:extLst>
                <a:ext uri="{C183D7F6-B498-43B3-948B-1728B52AA6E4}">
                  <adec:decorative xmlns:adec="http://schemas.microsoft.com/office/drawing/2017/decorative" val="1"/>
                </a:ext>
              </a:extLst>
            </p:cNvPr>
            <p:cNvSpPr/>
            <p:nvPr/>
          </p:nvSpPr>
          <p:spPr>
            <a:xfrm>
              <a:off x="10934395" y="4823460"/>
              <a:ext cx="173736" cy="173736"/>
            </a:xfrm>
            <a:prstGeom prst="ellipse">
              <a:avLst/>
            </a:prstGeom>
            <a:solidFill>
              <a:srgbClr val="5E6F65"/>
            </a:solidFill>
            <a:ln w="9525">
              <a:solidFill>
                <a:srgbClr val="8FA196"/>
              </a:solidFill>
            </a:ln>
          </p:spPr>
          <p:txBody>
            <a:bodyPr rtlCol="0" anchor="ctr"/>
            <a:lstStyle/>
            <a:p>
              <a:pPr algn="ctr"/>
            </a:p>
          </p:txBody>
        </p:sp>
        <p:sp>
          <p:nvSpPr>
            <p:cNvPr id="95" name="Mark">
              <a:extLst>
                <a:ext uri="{C183D7F6-B498-43B3-948B-1728B52AA6E4}">
                  <adec:decorative xmlns:adec="http://schemas.microsoft.com/office/drawing/2017/decorative" val="1"/>
                </a:ext>
              </a:extLst>
            </p:cNvPr>
            <p:cNvSpPr/>
            <p:nvPr/>
          </p:nvSpPr>
          <p:spPr>
            <a:xfrm>
              <a:off x="11178083" y="4823460"/>
              <a:ext cx="173736" cy="173736"/>
            </a:xfrm>
            <a:prstGeom prst="ellipse">
              <a:avLst/>
            </a:prstGeom>
            <a:solidFill>
              <a:srgbClr val="5E6F65"/>
            </a:solidFill>
            <a:ln w="9525">
              <a:solidFill>
                <a:srgbClr val="8FA196"/>
              </a:solidFill>
            </a:ln>
          </p:spPr>
          <p:txBody>
            <a:bodyPr rtlCol="0" anchor="ctr"/>
            <a:lstStyle/>
            <a:p>
              <a:pPr algn="ctr"/>
            </a:p>
          </p:txBody>
        </p:sp>
        <p:sp>
          <p:nvSpPr>
            <p:cNvPr id="96" name="Mark">
              <a:extLst>
                <a:ext uri="{C183D7F6-B498-43B3-948B-1728B52AA6E4}">
                  <adec:decorative xmlns:adec="http://schemas.microsoft.com/office/drawing/2017/decorative" val="1"/>
                </a:ext>
              </a:extLst>
            </p:cNvPr>
            <p:cNvSpPr/>
            <p:nvPr/>
          </p:nvSpPr>
          <p:spPr>
            <a:xfrm>
              <a:off x="699516" y="5070348"/>
              <a:ext cx="173736" cy="173736"/>
            </a:xfrm>
            <a:prstGeom prst="ellipse">
              <a:avLst/>
            </a:prstGeom>
            <a:solidFill>
              <a:srgbClr val="5E6F65"/>
            </a:solidFill>
            <a:ln w="9525">
              <a:solidFill>
                <a:srgbClr val="8FA196"/>
              </a:solidFill>
            </a:ln>
          </p:spPr>
          <p:txBody>
            <a:bodyPr rtlCol="0" anchor="ctr"/>
            <a:lstStyle/>
            <a:p>
              <a:pPr algn="ctr"/>
            </a:p>
          </p:txBody>
        </p:sp>
        <p:sp>
          <p:nvSpPr>
            <p:cNvPr id="97" name="Mark">
              <a:extLst>
                <a:ext uri="{C183D7F6-B498-43B3-948B-1728B52AA6E4}">
                  <adec:decorative xmlns:adec="http://schemas.microsoft.com/office/drawing/2017/decorative" val="1"/>
                </a:ext>
              </a:extLst>
            </p:cNvPr>
            <p:cNvSpPr/>
            <p:nvPr/>
          </p:nvSpPr>
          <p:spPr>
            <a:xfrm>
              <a:off x="943204"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8" name="Mark">
              <a:extLst>
                <a:ext uri="{C183D7F6-B498-43B3-948B-1728B52AA6E4}">
                  <adec:decorative xmlns:adec="http://schemas.microsoft.com/office/drawing/2017/decorative" val="1"/>
                </a:ext>
              </a:extLst>
            </p:cNvPr>
            <p:cNvSpPr/>
            <p:nvPr/>
          </p:nvSpPr>
          <p:spPr>
            <a:xfrm>
              <a:off x="1186891" y="5070348"/>
              <a:ext cx="173736" cy="173736"/>
            </a:xfrm>
            <a:prstGeom prst="ellipse">
              <a:avLst/>
            </a:prstGeom>
            <a:solidFill>
              <a:srgbClr val="5E6F65"/>
            </a:solidFill>
            <a:ln w="9525">
              <a:solidFill>
                <a:srgbClr val="8FA196"/>
              </a:solidFill>
            </a:ln>
          </p:spPr>
          <p:txBody>
            <a:bodyPr rtlCol="0" anchor="ctr"/>
            <a:lstStyle/>
            <a:p>
              <a:pPr algn="ctr"/>
            </a:p>
          </p:txBody>
        </p:sp>
        <p:sp>
          <p:nvSpPr>
            <p:cNvPr id="99" name="Mark">
              <a:extLst>
                <a:ext uri="{C183D7F6-B498-43B3-948B-1728B52AA6E4}">
                  <adec:decorative xmlns:adec="http://schemas.microsoft.com/office/drawing/2017/decorative" val="1"/>
                </a:ext>
              </a:extLst>
            </p:cNvPr>
            <p:cNvSpPr/>
            <p:nvPr/>
          </p:nvSpPr>
          <p:spPr>
            <a:xfrm>
              <a:off x="1430579" y="5070348"/>
              <a:ext cx="173736" cy="173736"/>
            </a:xfrm>
            <a:prstGeom prst="ellipse">
              <a:avLst/>
            </a:prstGeom>
            <a:solidFill>
              <a:srgbClr val="5E6F65"/>
            </a:solidFill>
            <a:ln w="9525">
              <a:solidFill>
                <a:srgbClr val="8FA196"/>
              </a:solidFill>
            </a:ln>
          </p:spPr>
          <p:txBody>
            <a:bodyPr rtlCol="0" anchor="ctr"/>
            <a:lstStyle/>
            <a:p>
              <a:pPr algn="ctr"/>
            </a:p>
          </p:txBody>
        </p:sp>
        <p:sp>
          <p:nvSpPr>
            <p:cNvPr id="100" name="Mark">
              <a:extLst>
                <a:ext uri="{C183D7F6-B498-43B3-948B-1728B52AA6E4}">
                  <adec:decorative xmlns:adec="http://schemas.microsoft.com/office/drawing/2017/decorative" val="1"/>
                </a:ext>
              </a:extLst>
            </p:cNvPr>
            <p:cNvSpPr/>
            <p:nvPr/>
          </p:nvSpPr>
          <p:spPr>
            <a:xfrm>
              <a:off x="1674266"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1" name="Mark">
              <a:extLst>
                <a:ext uri="{C183D7F6-B498-43B3-948B-1728B52AA6E4}">
                  <adec:decorative xmlns:adec="http://schemas.microsoft.com/office/drawing/2017/decorative" val="1"/>
                </a:ext>
              </a:extLst>
            </p:cNvPr>
            <p:cNvSpPr/>
            <p:nvPr/>
          </p:nvSpPr>
          <p:spPr>
            <a:xfrm>
              <a:off x="1917954" y="5070348"/>
              <a:ext cx="173736" cy="173736"/>
            </a:xfrm>
            <a:prstGeom prst="ellipse">
              <a:avLst/>
            </a:prstGeom>
            <a:solidFill>
              <a:srgbClr val="5E6F65"/>
            </a:solidFill>
            <a:ln w="9525">
              <a:solidFill>
                <a:srgbClr val="8FA196"/>
              </a:solidFill>
            </a:ln>
          </p:spPr>
          <p:txBody>
            <a:bodyPr rtlCol="0" anchor="ctr"/>
            <a:lstStyle/>
            <a:p>
              <a:pPr algn="ctr"/>
            </a:p>
          </p:txBody>
        </p:sp>
        <p:sp>
          <p:nvSpPr>
            <p:cNvPr id="102" name="Mark">
              <a:extLst>
                <a:ext uri="{C183D7F6-B498-43B3-948B-1728B52AA6E4}">
                  <adec:decorative xmlns:adec="http://schemas.microsoft.com/office/drawing/2017/decorative" val="1"/>
                </a:ext>
              </a:extLst>
            </p:cNvPr>
            <p:cNvSpPr/>
            <p:nvPr/>
          </p:nvSpPr>
          <p:spPr>
            <a:xfrm>
              <a:off x="2161642" y="5070348"/>
              <a:ext cx="173736" cy="173736"/>
            </a:xfrm>
            <a:prstGeom prst="ellipse">
              <a:avLst/>
            </a:prstGeom>
            <a:solidFill>
              <a:srgbClr val="5E6F65"/>
            </a:solidFill>
            <a:ln w="9525">
              <a:solidFill>
                <a:srgbClr val="8FA196"/>
              </a:solidFill>
            </a:ln>
          </p:spPr>
          <p:txBody>
            <a:bodyPr rtlCol="0" anchor="ctr"/>
            <a:lstStyle/>
            <a:p>
              <a:pPr algn="ctr"/>
            </a:p>
          </p:txBody>
        </p:sp>
        <p:sp>
          <p:nvSpPr>
            <p:cNvPr id="103" name="Mark">
              <a:extLst>
                <a:ext uri="{C183D7F6-B498-43B3-948B-1728B52AA6E4}">
                  <adec:decorative xmlns:adec="http://schemas.microsoft.com/office/drawing/2017/decorative" val="1"/>
                </a:ext>
              </a:extLst>
            </p:cNvPr>
            <p:cNvSpPr/>
            <p:nvPr/>
          </p:nvSpPr>
          <p:spPr>
            <a:xfrm>
              <a:off x="2405329"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4" name="Mark">
              <a:extLst>
                <a:ext uri="{C183D7F6-B498-43B3-948B-1728B52AA6E4}">
                  <adec:decorative xmlns:adec="http://schemas.microsoft.com/office/drawing/2017/decorative" val="1"/>
                </a:ext>
              </a:extLst>
            </p:cNvPr>
            <p:cNvSpPr/>
            <p:nvPr/>
          </p:nvSpPr>
          <p:spPr>
            <a:xfrm>
              <a:off x="2649017"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05" name="Mark">
              <a:extLst>
                <a:ext uri="{C183D7F6-B498-43B3-948B-1728B52AA6E4}">
                  <adec:decorative xmlns:adec="http://schemas.microsoft.com/office/drawing/2017/decorative" val="1"/>
                </a:ext>
              </a:extLst>
            </p:cNvPr>
            <p:cNvSpPr/>
            <p:nvPr/>
          </p:nvSpPr>
          <p:spPr>
            <a:xfrm>
              <a:off x="2892704" y="5070348"/>
              <a:ext cx="173736" cy="173736"/>
            </a:xfrm>
            <a:prstGeom prst="ellipse">
              <a:avLst/>
            </a:prstGeom>
            <a:solidFill>
              <a:srgbClr val="5E6F65"/>
            </a:solidFill>
            <a:ln w="9525">
              <a:solidFill>
                <a:srgbClr val="8FA196"/>
              </a:solidFill>
            </a:ln>
          </p:spPr>
          <p:txBody>
            <a:bodyPr rtlCol="0" anchor="ctr"/>
            <a:lstStyle/>
            <a:p>
              <a:pPr algn="ctr"/>
            </a:p>
          </p:txBody>
        </p:sp>
        <p:sp>
          <p:nvSpPr>
            <p:cNvPr id="106" name="Mark">
              <a:extLst>
                <a:ext uri="{C183D7F6-B498-43B3-948B-1728B52AA6E4}">
                  <adec:decorative xmlns:adec="http://schemas.microsoft.com/office/drawing/2017/decorative" val="1"/>
                </a:ext>
              </a:extLst>
            </p:cNvPr>
            <p:cNvSpPr/>
            <p:nvPr/>
          </p:nvSpPr>
          <p:spPr>
            <a:xfrm>
              <a:off x="3136392" y="5070348"/>
              <a:ext cx="173736" cy="173736"/>
            </a:xfrm>
            <a:prstGeom prst="ellipse">
              <a:avLst/>
            </a:prstGeom>
            <a:solidFill>
              <a:srgbClr val="5E6F65"/>
            </a:solidFill>
            <a:ln w="9525">
              <a:solidFill>
                <a:srgbClr val="8FA196"/>
              </a:solidFill>
            </a:ln>
          </p:spPr>
          <p:txBody>
            <a:bodyPr rtlCol="0" anchor="ctr"/>
            <a:lstStyle/>
            <a:p>
              <a:pPr algn="ctr"/>
            </a:p>
          </p:txBody>
        </p:sp>
        <p:sp>
          <p:nvSpPr>
            <p:cNvPr id="107" name="Mark">
              <a:extLst>
                <a:ext uri="{C183D7F6-B498-43B3-948B-1728B52AA6E4}">
                  <adec:decorative xmlns:adec="http://schemas.microsoft.com/office/drawing/2017/decorative" val="1"/>
                </a:ext>
              </a:extLst>
            </p:cNvPr>
            <p:cNvSpPr/>
            <p:nvPr/>
          </p:nvSpPr>
          <p:spPr>
            <a:xfrm>
              <a:off x="3380080" y="5070348"/>
              <a:ext cx="173736" cy="173736"/>
            </a:xfrm>
            <a:prstGeom prst="ellipse">
              <a:avLst/>
            </a:prstGeom>
            <a:solidFill>
              <a:srgbClr val="5E6F65"/>
            </a:solidFill>
            <a:ln w="9525">
              <a:solidFill>
                <a:srgbClr val="8FA196"/>
              </a:solidFill>
            </a:ln>
          </p:spPr>
          <p:txBody>
            <a:bodyPr rtlCol="0" anchor="ctr"/>
            <a:lstStyle/>
            <a:p>
              <a:pPr algn="ctr"/>
            </a:p>
          </p:txBody>
        </p:sp>
        <p:sp>
          <p:nvSpPr>
            <p:cNvPr id="108" name="Mark">
              <a:extLst>
                <a:ext uri="{C183D7F6-B498-43B3-948B-1728B52AA6E4}">
                  <adec:decorative xmlns:adec="http://schemas.microsoft.com/office/drawing/2017/decorative" val="1"/>
                </a:ext>
              </a:extLst>
            </p:cNvPr>
            <p:cNvSpPr/>
            <p:nvPr/>
          </p:nvSpPr>
          <p:spPr>
            <a:xfrm>
              <a:off x="3623767" y="5070348"/>
              <a:ext cx="173736" cy="173736"/>
            </a:xfrm>
            <a:prstGeom prst="ellipse">
              <a:avLst/>
            </a:prstGeom>
            <a:solidFill>
              <a:srgbClr val="5E6F65"/>
            </a:solidFill>
            <a:ln w="9525">
              <a:solidFill>
                <a:srgbClr val="8FA196"/>
              </a:solidFill>
            </a:ln>
          </p:spPr>
          <p:txBody>
            <a:bodyPr rtlCol="0" anchor="ctr"/>
            <a:lstStyle/>
            <a:p>
              <a:pPr algn="ctr"/>
            </a:p>
          </p:txBody>
        </p:sp>
        <p:sp>
          <p:nvSpPr>
            <p:cNvPr id="109" name="Mark">
              <a:extLst>
                <a:ext uri="{C183D7F6-B498-43B3-948B-1728B52AA6E4}">
                  <adec:decorative xmlns:adec="http://schemas.microsoft.com/office/drawing/2017/decorative" val="1"/>
                </a:ext>
              </a:extLst>
            </p:cNvPr>
            <p:cNvSpPr/>
            <p:nvPr/>
          </p:nvSpPr>
          <p:spPr>
            <a:xfrm>
              <a:off x="3867455" y="5070348"/>
              <a:ext cx="173736" cy="173736"/>
            </a:xfrm>
            <a:prstGeom prst="ellipse">
              <a:avLst/>
            </a:prstGeom>
            <a:solidFill>
              <a:srgbClr val="5E6F65"/>
            </a:solidFill>
            <a:ln w="9525">
              <a:solidFill>
                <a:srgbClr val="8FA196"/>
              </a:solidFill>
            </a:ln>
          </p:spPr>
          <p:txBody>
            <a:bodyPr rtlCol="0" anchor="ctr"/>
            <a:lstStyle/>
            <a:p>
              <a:pPr algn="ctr"/>
            </a:p>
          </p:txBody>
        </p:sp>
        <p:sp>
          <p:nvSpPr>
            <p:cNvPr id="110" name="Mark">
              <a:extLst>
                <a:ext uri="{C183D7F6-B498-43B3-948B-1728B52AA6E4}">
                  <adec:decorative xmlns:adec="http://schemas.microsoft.com/office/drawing/2017/decorative" val="1"/>
                </a:ext>
              </a:extLst>
            </p:cNvPr>
            <p:cNvSpPr/>
            <p:nvPr/>
          </p:nvSpPr>
          <p:spPr>
            <a:xfrm>
              <a:off x="4111142" y="5070348"/>
              <a:ext cx="173736" cy="173736"/>
            </a:xfrm>
            <a:prstGeom prst="ellipse">
              <a:avLst/>
            </a:prstGeom>
            <a:solidFill>
              <a:srgbClr val="5E6F65"/>
            </a:solidFill>
            <a:ln w="9525">
              <a:solidFill>
                <a:srgbClr val="8FA196"/>
              </a:solidFill>
            </a:ln>
          </p:spPr>
          <p:txBody>
            <a:bodyPr rtlCol="0" anchor="ctr"/>
            <a:lstStyle/>
            <a:p>
              <a:pPr algn="ctr"/>
            </a:p>
          </p:txBody>
        </p:sp>
        <p:sp>
          <p:nvSpPr>
            <p:cNvPr id="111" name="Mark">
              <a:extLst>
                <a:ext uri="{C183D7F6-B498-43B3-948B-1728B52AA6E4}">
                  <adec:decorative xmlns:adec="http://schemas.microsoft.com/office/drawing/2017/decorative" val="1"/>
                </a:ext>
              </a:extLst>
            </p:cNvPr>
            <p:cNvSpPr/>
            <p:nvPr/>
          </p:nvSpPr>
          <p:spPr>
            <a:xfrm>
              <a:off x="4354830" y="5070348"/>
              <a:ext cx="173736" cy="173736"/>
            </a:xfrm>
            <a:prstGeom prst="ellipse">
              <a:avLst/>
            </a:prstGeom>
            <a:solidFill>
              <a:srgbClr val="5E6F65"/>
            </a:solidFill>
            <a:ln w="9525">
              <a:solidFill>
                <a:srgbClr val="8FA196"/>
              </a:solidFill>
            </a:ln>
          </p:spPr>
          <p:txBody>
            <a:bodyPr rtlCol="0" anchor="ctr"/>
            <a:lstStyle/>
            <a:p>
              <a:pPr algn="ctr"/>
            </a:p>
          </p:txBody>
        </p:sp>
        <p:sp>
          <p:nvSpPr>
            <p:cNvPr id="112" name="Mark">
              <a:extLst>
                <a:ext uri="{C183D7F6-B498-43B3-948B-1728B52AA6E4}">
                  <adec:decorative xmlns:adec="http://schemas.microsoft.com/office/drawing/2017/decorative" val="1"/>
                </a:ext>
              </a:extLst>
            </p:cNvPr>
            <p:cNvSpPr/>
            <p:nvPr/>
          </p:nvSpPr>
          <p:spPr>
            <a:xfrm>
              <a:off x="4598518" y="5070348"/>
              <a:ext cx="173736" cy="173736"/>
            </a:xfrm>
            <a:prstGeom prst="ellipse">
              <a:avLst/>
            </a:prstGeom>
            <a:solidFill>
              <a:srgbClr val="5E6F65"/>
            </a:solidFill>
            <a:ln w="9525">
              <a:solidFill>
                <a:srgbClr val="8FA196"/>
              </a:solidFill>
            </a:ln>
          </p:spPr>
          <p:txBody>
            <a:bodyPr rtlCol="0" anchor="ctr"/>
            <a:lstStyle/>
            <a:p>
              <a:pPr algn="ctr"/>
            </a:p>
          </p:txBody>
        </p:sp>
        <p:sp>
          <p:nvSpPr>
            <p:cNvPr id="113" name="Mark">
              <a:extLst>
                <a:ext uri="{C183D7F6-B498-43B3-948B-1728B52AA6E4}">
                  <adec:decorative xmlns:adec="http://schemas.microsoft.com/office/drawing/2017/decorative" val="1"/>
                </a:ext>
              </a:extLst>
            </p:cNvPr>
            <p:cNvSpPr/>
            <p:nvPr/>
          </p:nvSpPr>
          <p:spPr>
            <a:xfrm>
              <a:off x="4842205" y="5070348"/>
              <a:ext cx="173736" cy="173736"/>
            </a:xfrm>
            <a:prstGeom prst="ellipse">
              <a:avLst/>
            </a:prstGeom>
            <a:solidFill>
              <a:srgbClr val="5E6F65"/>
            </a:solidFill>
            <a:ln w="9525">
              <a:solidFill>
                <a:srgbClr val="8FA196"/>
              </a:solidFill>
            </a:ln>
          </p:spPr>
          <p:txBody>
            <a:bodyPr rtlCol="0" anchor="ctr"/>
            <a:lstStyle/>
            <a:p>
              <a:pPr algn="ctr"/>
            </a:p>
          </p:txBody>
        </p:sp>
        <p:sp>
          <p:nvSpPr>
            <p:cNvPr id="114" name="Mark">
              <a:extLst>
                <a:ext uri="{C183D7F6-B498-43B3-948B-1728B52AA6E4}">
                  <adec:decorative xmlns:adec="http://schemas.microsoft.com/office/drawing/2017/decorative" val="1"/>
                </a:ext>
              </a:extLst>
            </p:cNvPr>
            <p:cNvSpPr/>
            <p:nvPr/>
          </p:nvSpPr>
          <p:spPr>
            <a:xfrm>
              <a:off x="5085893" y="5070348"/>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115" name="Mark">
              <a:extLst>
                <a:ext uri="{C183D7F6-B498-43B3-948B-1728B52AA6E4}">
                  <adec:decorative xmlns:adec="http://schemas.microsoft.com/office/drawing/2017/decorative" val="1"/>
                </a:ext>
              </a:extLst>
            </p:cNvPr>
            <p:cNvSpPr/>
            <p:nvPr/>
          </p:nvSpPr>
          <p:spPr>
            <a:xfrm>
              <a:off x="5329580" y="5070348"/>
              <a:ext cx="173736" cy="173736"/>
            </a:xfrm>
            <a:prstGeom prst="ellipse">
              <a:avLst/>
            </a:prstGeom>
            <a:solidFill>
              <a:srgbClr val="5E6F65"/>
            </a:solidFill>
            <a:ln w="9525">
              <a:solidFill>
                <a:srgbClr val="8FA196"/>
              </a:solidFill>
            </a:ln>
          </p:spPr>
          <p:txBody>
            <a:bodyPr rtlCol="0" anchor="ctr"/>
            <a:lstStyle/>
            <a:p>
              <a:pPr algn="ctr"/>
            </a:p>
          </p:txBody>
        </p:sp>
        <p:sp>
          <p:nvSpPr>
            <p:cNvPr id="116" name="Mark">
              <a:extLst>
                <a:ext uri="{C183D7F6-B498-43B3-948B-1728B52AA6E4}">
                  <adec:decorative xmlns:adec="http://schemas.microsoft.com/office/drawing/2017/decorative" val="1"/>
                </a:ext>
              </a:extLst>
            </p:cNvPr>
            <p:cNvSpPr/>
            <p:nvPr/>
          </p:nvSpPr>
          <p:spPr>
            <a:xfrm>
              <a:off x="5573268" y="5070348"/>
              <a:ext cx="173736" cy="173736"/>
            </a:xfrm>
            <a:prstGeom prst="ellipse">
              <a:avLst/>
            </a:prstGeom>
            <a:solidFill>
              <a:srgbClr val="5E6F65"/>
            </a:solidFill>
            <a:ln w="9525">
              <a:solidFill>
                <a:srgbClr val="8FA196"/>
              </a:solidFill>
            </a:ln>
          </p:spPr>
          <p:txBody>
            <a:bodyPr rtlCol="0" anchor="ctr"/>
            <a:lstStyle/>
            <a:p>
              <a:pPr algn="ctr"/>
            </a:p>
          </p:txBody>
        </p:sp>
        <p:sp>
          <p:nvSpPr>
            <p:cNvPr id="117" name="Mark">
              <a:extLst>
                <a:ext uri="{C183D7F6-B498-43B3-948B-1728B52AA6E4}">
                  <adec:decorative xmlns:adec="http://schemas.microsoft.com/office/drawing/2017/decorative" val="1"/>
                </a:ext>
              </a:extLst>
            </p:cNvPr>
            <p:cNvSpPr/>
            <p:nvPr/>
          </p:nvSpPr>
          <p:spPr>
            <a:xfrm>
              <a:off x="5816956" y="5070348"/>
              <a:ext cx="173736" cy="173736"/>
            </a:xfrm>
            <a:prstGeom prst="ellipse">
              <a:avLst/>
            </a:prstGeom>
            <a:solidFill>
              <a:srgbClr val="5E6F65"/>
            </a:solidFill>
            <a:ln w="9525">
              <a:solidFill>
                <a:srgbClr val="8FA196"/>
              </a:solidFill>
            </a:ln>
          </p:spPr>
          <p:txBody>
            <a:bodyPr rtlCol="0" anchor="ctr"/>
            <a:lstStyle/>
            <a:p>
              <a:pPr algn="ctr"/>
            </a:p>
          </p:txBody>
        </p:sp>
        <p:sp>
          <p:nvSpPr>
            <p:cNvPr id="118" name="Mark">
              <a:extLst>
                <a:ext uri="{C183D7F6-B498-43B3-948B-1728B52AA6E4}">
                  <adec:decorative xmlns:adec="http://schemas.microsoft.com/office/drawing/2017/decorative" val="1"/>
                </a:ext>
              </a:extLst>
            </p:cNvPr>
            <p:cNvSpPr/>
            <p:nvPr/>
          </p:nvSpPr>
          <p:spPr>
            <a:xfrm>
              <a:off x="6060643" y="5070348"/>
              <a:ext cx="173736" cy="173736"/>
            </a:xfrm>
            <a:prstGeom prst="ellipse">
              <a:avLst/>
            </a:prstGeom>
            <a:solidFill>
              <a:srgbClr val="5E6F65"/>
            </a:solidFill>
            <a:ln w="9525">
              <a:solidFill>
                <a:srgbClr val="8FA196"/>
              </a:solidFill>
            </a:ln>
          </p:spPr>
          <p:txBody>
            <a:bodyPr rtlCol="0" anchor="ctr"/>
            <a:lstStyle/>
            <a:p>
              <a:pPr algn="ctr"/>
            </a:p>
          </p:txBody>
        </p:sp>
        <p:sp>
          <p:nvSpPr>
            <p:cNvPr id="119" name="Mark">
              <a:extLst>
                <a:ext uri="{C183D7F6-B498-43B3-948B-1728B52AA6E4}">
                  <adec:decorative xmlns:adec="http://schemas.microsoft.com/office/drawing/2017/decorative" val="1"/>
                </a:ext>
              </a:extLst>
            </p:cNvPr>
            <p:cNvSpPr/>
            <p:nvPr/>
          </p:nvSpPr>
          <p:spPr>
            <a:xfrm>
              <a:off x="6304331" y="5070348"/>
              <a:ext cx="173736" cy="173736"/>
            </a:xfrm>
            <a:prstGeom prst="ellipse">
              <a:avLst/>
            </a:prstGeom>
            <a:solidFill>
              <a:srgbClr val="5E6F65"/>
            </a:solidFill>
            <a:ln w="9525">
              <a:solidFill>
                <a:srgbClr val="8FA196"/>
              </a:solidFill>
            </a:ln>
          </p:spPr>
          <p:txBody>
            <a:bodyPr rtlCol="0" anchor="ctr"/>
            <a:lstStyle/>
            <a:p>
              <a:pPr algn="ctr"/>
            </a:p>
          </p:txBody>
        </p:sp>
        <p:sp>
          <p:nvSpPr>
            <p:cNvPr id="120" name="Mark">
              <a:extLst>
                <a:ext uri="{C183D7F6-B498-43B3-948B-1728B52AA6E4}">
                  <adec:decorative xmlns:adec="http://schemas.microsoft.com/office/drawing/2017/decorative" val="1"/>
                </a:ext>
              </a:extLst>
            </p:cNvPr>
            <p:cNvSpPr/>
            <p:nvPr/>
          </p:nvSpPr>
          <p:spPr>
            <a:xfrm>
              <a:off x="6548018"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1" name="Mark">
              <a:extLst>
                <a:ext uri="{C183D7F6-B498-43B3-948B-1728B52AA6E4}">
                  <adec:decorative xmlns:adec="http://schemas.microsoft.com/office/drawing/2017/decorative" val="1"/>
                </a:ext>
              </a:extLst>
            </p:cNvPr>
            <p:cNvSpPr/>
            <p:nvPr/>
          </p:nvSpPr>
          <p:spPr>
            <a:xfrm>
              <a:off x="6791706" y="5070348"/>
              <a:ext cx="173736" cy="173736"/>
            </a:xfrm>
            <a:prstGeom prst="ellipse">
              <a:avLst/>
            </a:prstGeom>
            <a:solidFill>
              <a:srgbClr val="5E6F65"/>
            </a:solidFill>
            <a:ln w="9525">
              <a:solidFill>
                <a:srgbClr val="8FA196"/>
              </a:solidFill>
            </a:ln>
          </p:spPr>
          <p:txBody>
            <a:bodyPr rtlCol="0" anchor="ctr"/>
            <a:lstStyle/>
            <a:p>
              <a:pPr algn="ctr"/>
            </a:p>
          </p:txBody>
        </p:sp>
        <p:sp>
          <p:nvSpPr>
            <p:cNvPr id="122" name="Mark">
              <a:extLst>
                <a:ext uri="{C183D7F6-B498-43B3-948B-1728B52AA6E4}">
                  <adec:decorative xmlns:adec="http://schemas.microsoft.com/office/drawing/2017/decorative" val="1"/>
                </a:ext>
              </a:extLst>
            </p:cNvPr>
            <p:cNvSpPr/>
            <p:nvPr/>
          </p:nvSpPr>
          <p:spPr>
            <a:xfrm>
              <a:off x="7035394"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3" name="Mark">
              <a:extLst>
                <a:ext uri="{C183D7F6-B498-43B3-948B-1728B52AA6E4}">
                  <adec:decorative xmlns:adec="http://schemas.microsoft.com/office/drawing/2017/decorative" val="1"/>
                </a:ext>
              </a:extLst>
            </p:cNvPr>
            <p:cNvSpPr/>
            <p:nvPr/>
          </p:nvSpPr>
          <p:spPr>
            <a:xfrm>
              <a:off x="7279081"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4" name="Mark">
              <a:extLst>
                <a:ext uri="{C183D7F6-B498-43B3-948B-1728B52AA6E4}">
                  <adec:decorative xmlns:adec="http://schemas.microsoft.com/office/drawing/2017/decorative" val="1"/>
                </a:ext>
              </a:extLst>
            </p:cNvPr>
            <p:cNvSpPr/>
            <p:nvPr/>
          </p:nvSpPr>
          <p:spPr>
            <a:xfrm>
              <a:off x="7522769" y="5070348"/>
              <a:ext cx="173736" cy="173736"/>
            </a:xfrm>
            <a:prstGeom prst="ellipse">
              <a:avLst/>
            </a:prstGeom>
            <a:solidFill>
              <a:srgbClr val="5E6F65"/>
            </a:solidFill>
            <a:ln w="9525">
              <a:solidFill>
                <a:srgbClr val="8FA196"/>
              </a:solidFill>
            </a:ln>
          </p:spPr>
          <p:txBody>
            <a:bodyPr rtlCol="0" anchor="ctr"/>
            <a:lstStyle/>
            <a:p>
              <a:pPr algn="ctr"/>
            </a:p>
          </p:txBody>
        </p:sp>
        <p:sp>
          <p:nvSpPr>
            <p:cNvPr id="125" name="Mark">
              <a:extLst>
                <a:ext uri="{C183D7F6-B498-43B3-948B-1728B52AA6E4}">
                  <adec:decorative xmlns:adec="http://schemas.microsoft.com/office/drawing/2017/decorative" val="1"/>
                </a:ext>
              </a:extLst>
            </p:cNvPr>
            <p:cNvSpPr/>
            <p:nvPr/>
          </p:nvSpPr>
          <p:spPr>
            <a:xfrm>
              <a:off x="7729880" y="5033772"/>
              <a:ext cx="246888" cy="246888"/>
            </a:xfrm>
            <a:prstGeom prst="diamond">
              <a:avLst/>
            </a:prstGeom>
            <a:solidFill>
              <a:srgbClr val="F2E3B3"/>
            </a:solidFill>
            <a:ln w="9525">
              <a:solidFill>
                <a:srgbClr val="FFFFFF"/>
              </a:solidFill>
            </a:ln>
          </p:spPr>
          <p:txBody>
            <a:bodyPr rtlCol="0" anchor="ctr"/>
            <a:lstStyle/>
            <a:p>
              <a:pPr algn="ctr"/>
            </a:p>
          </p:txBody>
        </p:sp>
        <p:sp>
          <p:nvSpPr>
            <p:cNvPr id="126" name="Mark">
              <a:extLst>
                <a:ext uri="{C183D7F6-B498-43B3-948B-1728B52AA6E4}">
                  <adec:decorative xmlns:adec="http://schemas.microsoft.com/office/drawing/2017/decorative" val="1"/>
                </a:ext>
              </a:extLst>
            </p:cNvPr>
            <p:cNvSpPr/>
            <p:nvPr/>
          </p:nvSpPr>
          <p:spPr>
            <a:xfrm>
              <a:off x="8010144" y="5070348"/>
              <a:ext cx="173736" cy="173736"/>
            </a:xfrm>
            <a:prstGeom prst="ellipse">
              <a:avLst/>
            </a:prstGeom>
            <a:solidFill>
              <a:srgbClr val="5E6F65"/>
            </a:solidFill>
            <a:ln w="9525">
              <a:solidFill>
                <a:srgbClr val="8FA196"/>
              </a:solidFill>
            </a:ln>
          </p:spPr>
          <p:txBody>
            <a:bodyPr rtlCol="0" anchor="ctr"/>
            <a:lstStyle/>
            <a:p>
              <a:pPr algn="ctr"/>
            </a:p>
          </p:txBody>
        </p:sp>
        <p:sp>
          <p:nvSpPr>
            <p:cNvPr id="127" name="Mark">
              <a:extLst>
                <a:ext uri="{C183D7F6-B498-43B3-948B-1728B52AA6E4}">
                  <adec:decorative xmlns:adec="http://schemas.microsoft.com/office/drawing/2017/decorative" val="1"/>
                </a:ext>
              </a:extLst>
            </p:cNvPr>
            <p:cNvSpPr/>
            <p:nvPr/>
          </p:nvSpPr>
          <p:spPr>
            <a:xfrm>
              <a:off x="8253832"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8" name="Mark">
              <a:extLst>
                <a:ext uri="{C183D7F6-B498-43B3-948B-1728B52AA6E4}">
                  <adec:decorative xmlns:adec="http://schemas.microsoft.com/office/drawing/2017/decorative" val="1"/>
                </a:ext>
              </a:extLst>
            </p:cNvPr>
            <p:cNvSpPr/>
            <p:nvPr/>
          </p:nvSpPr>
          <p:spPr>
            <a:xfrm>
              <a:off x="8497519"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29" name="Mark">
              <a:extLst>
                <a:ext uri="{C183D7F6-B498-43B3-948B-1728B52AA6E4}">
                  <adec:decorative xmlns:adec="http://schemas.microsoft.com/office/drawing/2017/decorative" val="1"/>
                </a:ext>
              </a:extLst>
            </p:cNvPr>
            <p:cNvSpPr/>
            <p:nvPr/>
          </p:nvSpPr>
          <p:spPr>
            <a:xfrm>
              <a:off x="8741207" y="5070348"/>
              <a:ext cx="173736" cy="173736"/>
            </a:xfrm>
            <a:prstGeom prst="ellipse">
              <a:avLst/>
            </a:prstGeom>
            <a:solidFill>
              <a:srgbClr val="5E6F65"/>
            </a:solidFill>
            <a:ln w="9525">
              <a:solidFill>
                <a:srgbClr val="8FA196"/>
              </a:solidFill>
            </a:ln>
          </p:spPr>
          <p:txBody>
            <a:bodyPr rtlCol="0" anchor="ctr"/>
            <a:lstStyle/>
            <a:p>
              <a:pPr algn="ctr"/>
            </a:p>
          </p:txBody>
        </p:sp>
        <p:sp>
          <p:nvSpPr>
            <p:cNvPr id="130" name="Mark">
              <a:extLst>
                <a:ext uri="{C183D7F6-B498-43B3-948B-1728B52AA6E4}">
                  <adec:decorative xmlns:adec="http://schemas.microsoft.com/office/drawing/2017/decorative" val="1"/>
                </a:ext>
              </a:extLst>
            </p:cNvPr>
            <p:cNvSpPr/>
            <p:nvPr/>
          </p:nvSpPr>
          <p:spPr>
            <a:xfrm>
              <a:off x="8984894" y="5070348"/>
              <a:ext cx="173736" cy="173736"/>
            </a:xfrm>
            <a:prstGeom prst="ellipse">
              <a:avLst/>
            </a:prstGeom>
            <a:solidFill>
              <a:srgbClr val="5E6F65"/>
            </a:solidFill>
            <a:ln w="9525">
              <a:solidFill>
                <a:srgbClr val="8FA196"/>
              </a:solidFill>
            </a:ln>
          </p:spPr>
          <p:txBody>
            <a:bodyPr rtlCol="0" anchor="ctr"/>
            <a:lstStyle/>
            <a:p>
              <a:pPr algn="ctr"/>
            </a:p>
          </p:txBody>
        </p:sp>
        <p:sp>
          <p:nvSpPr>
            <p:cNvPr id="131" name="Mark">
              <a:extLst>
                <a:ext uri="{C183D7F6-B498-43B3-948B-1728B52AA6E4}">
                  <adec:decorative xmlns:adec="http://schemas.microsoft.com/office/drawing/2017/decorative" val="1"/>
                </a:ext>
              </a:extLst>
            </p:cNvPr>
            <p:cNvSpPr/>
            <p:nvPr/>
          </p:nvSpPr>
          <p:spPr>
            <a:xfrm>
              <a:off x="9228582" y="5070348"/>
              <a:ext cx="173736" cy="173736"/>
            </a:xfrm>
            <a:prstGeom prst="ellipse">
              <a:avLst/>
            </a:prstGeom>
            <a:solidFill>
              <a:srgbClr val="5E6F65"/>
            </a:solidFill>
            <a:ln w="9525">
              <a:solidFill>
                <a:srgbClr val="8FA196"/>
              </a:solidFill>
            </a:ln>
          </p:spPr>
          <p:txBody>
            <a:bodyPr rtlCol="0" anchor="ctr"/>
            <a:lstStyle/>
            <a:p>
              <a:pPr algn="ctr"/>
            </a:p>
          </p:txBody>
        </p:sp>
        <p:sp>
          <p:nvSpPr>
            <p:cNvPr id="132" name="Mark">
              <a:extLst>
                <a:ext uri="{C183D7F6-B498-43B3-948B-1728B52AA6E4}">
                  <adec:decorative xmlns:adec="http://schemas.microsoft.com/office/drawing/2017/decorative" val="1"/>
                </a:ext>
              </a:extLst>
            </p:cNvPr>
            <p:cNvSpPr/>
            <p:nvPr/>
          </p:nvSpPr>
          <p:spPr>
            <a:xfrm>
              <a:off x="9472270" y="5070348"/>
              <a:ext cx="173736" cy="173736"/>
            </a:xfrm>
            <a:prstGeom prst="ellipse">
              <a:avLst/>
            </a:prstGeom>
            <a:solidFill>
              <a:srgbClr val="5E6F65"/>
            </a:solidFill>
            <a:ln w="9525">
              <a:solidFill>
                <a:srgbClr val="8FA196"/>
              </a:solidFill>
            </a:ln>
          </p:spPr>
          <p:txBody>
            <a:bodyPr rtlCol="0" anchor="ctr"/>
            <a:lstStyle/>
            <a:p>
              <a:pPr algn="ctr"/>
            </a:p>
          </p:txBody>
        </p:sp>
        <p:sp>
          <p:nvSpPr>
            <p:cNvPr id="133" name="Mark">
              <a:extLst>
                <a:ext uri="{C183D7F6-B498-43B3-948B-1728B52AA6E4}">
                  <adec:decorative xmlns:adec="http://schemas.microsoft.com/office/drawing/2017/decorative" val="1"/>
                </a:ext>
              </a:extLst>
            </p:cNvPr>
            <p:cNvSpPr/>
            <p:nvPr/>
          </p:nvSpPr>
          <p:spPr>
            <a:xfrm>
              <a:off x="9679381" y="5033772"/>
              <a:ext cx="246888" cy="246888"/>
            </a:xfrm>
            <a:prstGeom prst="diamond">
              <a:avLst/>
            </a:prstGeom>
            <a:solidFill>
              <a:srgbClr val="F2E3B3"/>
            </a:solidFill>
            <a:ln w="9525">
              <a:solidFill>
                <a:srgbClr val="FFFFFF"/>
              </a:solidFill>
            </a:ln>
          </p:spPr>
          <p:txBody>
            <a:bodyPr rtlCol="0" anchor="ctr"/>
            <a:lstStyle/>
            <a:p>
              <a:pPr algn="ctr"/>
            </a:p>
          </p:txBody>
        </p:sp>
        <p:sp>
          <p:nvSpPr>
            <p:cNvPr id="134" name="Mark">
              <a:extLst>
                <a:ext uri="{C183D7F6-B498-43B3-948B-1728B52AA6E4}">
                  <adec:decorative xmlns:adec="http://schemas.microsoft.com/office/drawing/2017/decorative" val="1"/>
                </a:ext>
              </a:extLst>
            </p:cNvPr>
            <p:cNvSpPr/>
            <p:nvPr/>
          </p:nvSpPr>
          <p:spPr>
            <a:xfrm>
              <a:off x="9959645" y="5070348"/>
              <a:ext cx="173736" cy="173736"/>
            </a:xfrm>
            <a:prstGeom prst="ellipse">
              <a:avLst/>
            </a:prstGeom>
            <a:solidFill>
              <a:srgbClr val="5E6F65"/>
            </a:solidFill>
            <a:ln w="9525">
              <a:solidFill>
                <a:srgbClr val="8FA196"/>
              </a:solidFill>
            </a:ln>
          </p:spPr>
          <p:txBody>
            <a:bodyPr rtlCol="0" anchor="ctr"/>
            <a:lstStyle/>
            <a:p>
              <a:pPr algn="ctr"/>
            </a:p>
          </p:txBody>
        </p:sp>
        <p:sp>
          <p:nvSpPr>
            <p:cNvPr id="135" name="Mark">
              <a:extLst>
                <a:ext uri="{C183D7F6-B498-43B3-948B-1728B52AA6E4}">
                  <adec:decorative xmlns:adec="http://schemas.microsoft.com/office/drawing/2017/decorative" val="1"/>
                </a:ext>
              </a:extLst>
            </p:cNvPr>
            <p:cNvSpPr/>
            <p:nvPr/>
          </p:nvSpPr>
          <p:spPr>
            <a:xfrm>
              <a:off x="10203332" y="5070348"/>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136" name="Mark">
              <a:extLst>
                <a:ext uri="{C183D7F6-B498-43B3-948B-1728B52AA6E4}">
                  <adec:decorative xmlns:adec="http://schemas.microsoft.com/office/drawing/2017/decorative" val="1"/>
                </a:ext>
              </a:extLst>
            </p:cNvPr>
            <p:cNvSpPr/>
            <p:nvPr/>
          </p:nvSpPr>
          <p:spPr>
            <a:xfrm>
              <a:off x="10447020" y="5070348"/>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7" name="Mark">
              <a:extLst>
                <a:ext uri="{C183D7F6-B498-43B3-948B-1728B52AA6E4}">
                  <adec:decorative xmlns:adec="http://schemas.microsoft.com/office/drawing/2017/decorative" val="1"/>
                </a:ext>
              </a:extLst>
            </p:cNvPr>
            <p:cNvSpPr/>
            <p:nvPr/>
          </p:nvSpPr>
          <p:spPr>
            <a:xfrm>
              <a:off x="10690708" y="5070348"/>
              <a:ext cx="173736" cy="173736"/>
            </a:xfrm>
            <a:prstGeom prst="ellipse">
              <a:avLst/>
            </a:prstGeom>
            <a:solidFill>
              <a:srgbClr val="5E6F65"/>
            </a:solidFill>
            <a:ln w="9525">
              <a:solidFill>
                <a:srgbClr val="8FA196"/>
              </a:solidFill>
            </a:ln>
          </p:spPr>
          <p:txBody>
            <a:bodyPr rtlCol="0" anchor="ctr"/>
            <a:lstStyle/>
            <a:p>
              <a:pPr algn="ctr"/>
            </a:p>
          </p:txBody>
        </p:sp>
        <p:sp>
          <p:nvSpPr>
            <p:cNvPr id="138" name="Mark">
              <a:extLst>
                <a:ext uri="{C183D7F6-B498-43B3-948B-1728B52AA6E4}">
                  <adec:decorative xmlns:adec="http://schemas.microsoft.com/office/drawing/2017/decorative" val="1"/>
                </a:ext>
              </a:extLst>
            </p:cNvPr>
            <p:cNvSpPr/>
            <p:nvPr/>
          </p:nvSpPr>
          <p:spPr>
            <a:xfrm>
              <a:off x="10897819" y="5033772"/>
              <a:ext cx="246888" cy="246888"/>
            </a:xfrm>
            <a:prstGeom prst="diamond">
              <a:avLst/>
            </a:prstGeom>
            <a:solidFill>
              <a:srgbClr val="F2E3B3"/>
            </a:solidFill>
            <a:ln w="9525">
              <a:solidFill>
                <a:srgbClr val="FFFFFF"/>
              </a:solidFill>
            </a:ln>
          </p:spPr>
          <p:txBody>
            <a:bodyPr rtlCol="0" anchor="ctr"/>
            <a:lstStyle/>
            <a:p>
              <a:pPr algn="ctr"/>
            </a:p>
          </p:txBody>
        </p:sp>
        <p:sp>
          <p:nvSpPr>
            <p:cNvPr id="139" name="Mark">
              <a:extLst>
                <a:ext uri="{C183D7F6-B498-43B3-948B-1728B52AA6E4}">
                  <adec:decorative xmlns:adec="http://schemas.microsoft.com/office/drawing/2017/decorative" val="1"/>
                </a:ext>
              </a:extLst>
            </p:cNvPr>
            <p:cNvSpPr/>
            <p:nvPr/>
          </p:nvSpPr>
          <p:spPr>
            <a:xfrm>
              <a:off x="11178083" y="5070348"/>
              <a:ext cx="173736" cy="173736"/>
            </a:xfrm>
            <a:prstGeom prst="ellipse">
              <a:avLst/>
            </a:prstGeom>
            <a:solidFill>
              <a:srgbClr val="5E6F65"/>
            </a:solidFill>
            <a:ln w="9525">
              <a:solidFill>
                <a:srgbClr val="8FA196"/>
              </a:solidFill>
            </a:ln>
          </p:spPr>
          <p:txBody>
            <a:bodyPr rtlCol="0" anchor="ctr"/>
            <a:lstStyle/>
            <a:p>
              <a:pPr algn="ctr"/>
            </a:p>
          </p:txBody>
        </p:sp>
        <p:sp>
          <p:nvSpPr>
            <p:cNvPr id="140" name="Mark">
              <a:extLst>
                <a:ext uri="{C183D7F6-B498-43B3-948B-1728B52AA6E4}">
                  <adec:decorative xmlns:adec="http://schemas.microsoft.com/office/drawing/2017/decorative" val="1"/>
                </a:ext>
              </a:extLst>
            </p:cNvPr>
            <p:cNvSpPr/>
            <p:nvPr/>
          </p:nvSpPr>
          <p:spPr>
            <a:xfrm>
              <a:off x="699516" y="5317236"/>
              <a:ext cx="173736" cy="173736"/>
            </a:xfrm>
            <a:prstGeom prst="ellipse">
              <a:avLst/>
            </a:prstGeom>
            <a:solidFill>
              <a:srgbClr val="5E6F65"/>
            </a:solidFill>
            <a:ln w="9525">
              <a:solidFill>
                <a:srgbClr val="8FA196"/>
              </a:solidFill>
            </a:ln>
          </p:spPr>
          <p:txBody>
            <a:bodyPr rtlCol="0" anchor="ctr"/>
            <a:lstStyle/>
            <a:p>
              <a:pPr algn="ctr"/>
            </a:p>
          </p:txBody>
        </p:sp>
        <p:sp>
          <p:nvSpPr>
            <p:cNvPr id="141" name="Mark">
              <a:extLst>
                <a:ext uri="{C183D7F6-B498-43B3-948B-1728B52AA6E4}">
                  <adec:decorative xmlns:adec="http://schemas.microsoft.com/office/drawing/2017/decorative" val="1"/>
                </a:ext>
              </a:extLst>
            </p:cNvPr>
            <p:cNvSpPr/>
            <p:nvPr/>
          </p:nvSpPr>
          <p:spPr>
            <a:xfrm>
              <a:off x="943204" y="5317236"/>
              <a:ext cx="173736" cy="173736"/>
            </a:xfrm>
            <a:prstGeom prst="ellipse">
              <a:avLst/>
            </a:prstGeom>
            <a:solidFill>
              <a:srgbClr val="5E6F65"/>
            </a:solidFill>
            <a:ln w="9525">
              <a:solidFill>
                <a:srgbClr val="8FA196"/>
              </a:solidFill>
            </a:ln>
          </p:spPr>
          <p:txBody>
            <a:bodyPr rtlCol="0" anchor="ctr"/>
            <a:lstStyle/>
            <a:p>
              <a:pPr algn="ctr"/>
            </a:p>
          </p:txBody>
        </p:sp>
        <p:sp>
          <p:nvSpPr>
            <p:cNvPr id="142" name="Mark">
              <a:extLst>
                <a:ext uri="{C183D7F6-B498-43B3-948B-1728B52AA6E4}">
                  <adec:decorative xmlns:adec="http://schemas.microsoft.com/office/drawing/2017/decorative" val="1"/>
                </a:ext>
              </a:extLst>
            </p:cNvPr>
            <p:cNvSpPr/>
            <p:nvPr/>
          </p:nvSpPr>
          <p:spPr>
            <a:xfrm>
              <a:off x="1186891"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3" name="Mark">
              <a:extLst>
                <a:ext uri="{C183D7F6-B498-43B3-948B-1728B52AA6E4}">
                  <adec:decorative xmlns:adec="http://schemas.microsoft.com/office/drawing/2017/decorative" val="1"/>
                </a:ext>
              </a:extLst>
            </p:cNvPr>
            <p:cNvSpPr/>
            <p:nvPr/>
          </p:nvSpPr>
          <p:spPr>
            <a:xfrm>
              <a:off x="1430579" y="5317236"/>
              <a:ext cx="173736" cy="173736"/>
            </a:xfrm>
            <a:prstGeom prst="ellipse">
              <a:avLst/>
            </a:prstGeom>
            <a:solidFill>
              <a:srgbClr val="27352F"/>
            </a:solidFill>
            <a:ln w="12700">
              <a:solidFill>
                <a:srgbClr val="BDC8C0"/>
              </a:solidFill>
              <a:prstDash val="dash"/>
            </a:ln>
          </p:spPr>
          <p:txBody>
            <a:bodyPr rtlCol="0" anchor="ctr"/>
            <a:lstStyle/>
            <a:p>
              <a:pPr algn="ctr"/>
            </a:p>
          </p:txBody>
        </p:sp>
        <p:sp>
          <p:nvSpPr>
            <p:cNvPr id="144" name="Mark">
              <a:extLst>
                <a:ext uri="{C183D7F6-B498-43B3-948B-1728B52AA6E4}">
                  <adec:decorative xmlns:adec="http://schemas.microsoft.com/office/drawing/2017/decorative" val="1"/>
                </a:ext>
              </a:extLst>
            </p:cNvPr>
            <p:cNvSpPr/>
            <p:nvPr/>
          </p:nvSpPr>
          <p:spPr>
            <a:xfrm>
              <a:off x="1674266"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5" name="Mark">
              <a:extLst>
                <a:ext uri="{C183D7F6-B498-43B3-948B-1728B52AA6E4}">
                  <adec:decorative xmlns:adec="http://schemas.microsoft.com/office/drawing/2017/decorative" val="1"/>
                </a:ext>
              </a:extLst>
            </p:cNvPr>
            <p:cNvSpPr/>
            <p:nvPr/>
          </p:nvSpPr>
          <p:spPr>
            <a:xfrm>
              <a:off x="1917954"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6" name="Mark">
              <a:extLst>
                <a:ext uri="{C183D7F6-B498-43B3-948B-1728B52AA6E4}">
                  <adec:decorative xmlns:adec="http://schemas.microsoft.com/office/drawing/2017/decorative" val="1"/>
                </a:ext>
              </a:extLst>
            </p:cNvPr>
            <p:cNvSpPr/>
            <p:nvPr/>
          </p:nvSpPr>
          <p:spPr>
            <a:xfrm>
              <a:off x="2161642" y="5317236"/>
              <a:ext cx="173736" cy="173736"/>
            </a:xfrm>
            <a:prstGeom prst="ellipse">
              <a:avLst/>
            </a:prstGeom>
            <a:solidFill>
              <a:srgbClr val="5E6F65"/>
            </a:solidFill>
            <a:ln w="9525">
              <a:solidFill>
                <a:srgbClr val="8FA196"/>
              </a:solidFill>
            </a:ln>
          </p:spPr>
          <p:txBody>
            <a:bodyPr rtlCol="0" anchor="ctr"/>
            <a:lstStyle/>
            <a:p>
              <a:pPr algn="ctr"/>
            </a:p>
          </p:txBody>
        </p:sp>
        <p:sp>
          <p:nvSpPr>
            <p:cNvPr id="147" name="Mark">
              <a:extLst>
                <a:ext uri="{C183D7F6-B498-43B3-948B-1728B52AA6E4}">
                  <adec:decorative xmlns:adec="http://schemas.microsoft.com/office/drawing/2017/decorative" val="1"/>
                </a:ext>
              </a:extLst>
            </p:cNvPr>
            <p:cNvSpPr/>
            <p:nvPr/>
          </p:nvSpPr>
          <p:spPr>
            <a:xfrm>
              <a:off x="2405329"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8" name="Mark">
              <a:extLst>
                <a:ext uri="{C183D7F6-B498-43B3-948B-1728B52AA6E4}">
                  <adec:decorative xmlns:adec="http://schemas.microsoft.com/office/drawing/2017/decorative" val="1"/>
                </a:ext>
              </a:extLst>
            </p:cNvPr>
            <p:cNvSpPr/>
            <p:nvPr/>
          </p:nvSpPr>
          <p:spPr>
            <a:xfrm>
              <a:off x="2612441" y="5280660"/>
              <a:ext cx="246888" cy="246888"/>
            </a:xfrm>
            <a:prstGeom prst="diamond">
              <a:avLst/>
            </a:prstGeom>
            <a:solidFill>
              <a:srgbClr val="F2E3B3"/>
            </a:solidFill>
            <a:ln w="9525">
              <a:solidFill>
                <a:srgbClr val="FFFFFF"/>
              </a:solidFill>
            </a:ln>
          </p:spPr>
          <p:txBody>
            <a:bodyPr rtlCol="0" anchor="ctr"/>
            <a:lstStyle/>
            <a:p>
              <a:pPr algn="ctr"/>
            </a:p>
          </p:txBody>
        </p:sp>
        <p:sp>
          <p:nvSpPr>
            <p:cNvPr id="149" name="Mark">
              <a:extLst>
                <a:ext uri="{C183D7F6-B498-43B3-948B-1728B52AA6E4}">
                  <adec:decorative xmlns:adec="http://schemas.microsoft.com/office/drawing/2017/decorative" val="1"/>
                </a:ext>
              </a:extLst>
            </p:cNvPr>
            <p:cNvSpPr/>
            <p:nvPr/>
          </p:nvSpPr>
          <p:spPr>
            <a:xfrm>
              <a:off x="2892704" y="5317236"/>
              <a:ext cx="173736" cy="173736"/>
            </a:xfrm>
            <a:prstGeom prst="ellipse">
              <a:avLst/>
            </a:prstGeom>
            <a:solidFill>
              <a:srgbClr val="5E6F65"/>
            </a:solidFill>
            <a:ln w="9525">
              <a:solidFill>
                <a:srgbClr val="8FA196"/>
              </a:solidFill>
            </a:ln>
          </p:spPr>
          <p:txBody>
            <a:bodyPr rtlCol="0" anchor="ctr"/>
            <a:lstStyle/>
            <a:p>
              <a:pPr algn="ctr"/>
            </a:p>
          </p:txBody>
        </p:sp>
        <p:sp>
          <p:nvSpPr>
            <p:cNvPr id="150" name="Mark">
              <a:extLst>
                <a:ext uri="{C183D7F6-B498-43B3-948B-1728B52AA6E4}">
                  <adec:decorative xmlns:adec="http://schemas.microsoft.com/office/drawing/2017/decorative" val="1"/>
                </a:ext>
              </a:extLst>
            </p:cNvPr>
            <p:cNvSpPr/>
            <p:nvPr/>
          </p:nvSpPr>
          <p:spPr>
            <a:xfrm>
              <a:off x="3136392" y="5317236"/>
              <a:ext cx="173736" cy="173736"/>
            </a:xfrm>
            <a:prstGeom prst="ellipse">
              <a:avLst/>
            </a:prstGeom>
            <a:solidFill>
              <a:srgbClr val="5E6F65"/>
            </a:solidFill>
            <a:ln w="9525">
              <a:solidFill>
                <a:srgbClr val="8FA196"/>
              </a:solidFill>
            </a:ln>
          </p:spPr>
          <p:txBody>
            <a:bodyPr rtlCol="0" anchor="ctr"/>
            <a:lstStyle/>
            <a:p>
              <a:pPr algn="ctr"/>
            </a:p>
          </p:txBody>
        </p:sp>
        <p:sp>
          <p:nvSpPr>
            <p:cNvPr id="151" name="Mark">
              <a:extLst>
                <a:ext uri="{C183D7F6-B498-43B3-948B-1728B52AA6E4}">
                  <adec:decorative xmlns:adec="http://schemas.microsoft.com/office/drawing/2017/decorative" val="1"/>
                </a:ext>
              </a:extLst>
            </p:cNvPr>
            <p:cNvSpPr/>
            <p:nvPr/>
          </p:nvSpPr>
          <p:spPr>
            <a:xfrm>
              <a:off x="3380080" y="5317236"/>
              <a:ext cx="173736" cy="173736"/>
            </a:xfrm>
            <a:prstGeom prst="ellipse">
              <a:avLst/>
            </a:prstGeom>
            <a:solidFill>
              <a:srgbClr val="5E6F65"/>
            </a:solidFill>
            <a:ln w="9525">
              <a:solidFill>
                <a:srgbClr val="8FA196"/>
              </a:solidFill>
            </a:ln>
          </p:spPr>
          <p:txBody>
            <a:bodyPr rtlCol="0" anchor="ctr"/>
            <a:lstStyle/>
            <a:p>
              <a:pPr algn="ctr"/>
            </a:p>
          </p:txBody>
        </p:sp>
        <p:sp>
          <p:nvSpPr>
            <p:cNvPr id="152" name="Mark">
              <a:extLst>
                <a:ext uri="{C183D7F6-B498-43B3-948B-1728B52AA6E4}">
                  <adec:decorative xmlns:adec="http://schemas.microsoft.com/office/drawing/2017/decorative" val="1"/>
                </a:ext>
              </a:extLst>
            </p:cNvPr>
            <p:cNvSpPr/>
            <p:nvPr/>
          </p:nvSpPr>
          <p:spPr>
            <a:xfrm>
              <a:off x="3623767" y="5317236"/>
              <a:ext cx="173736" cy="173736"/>
            </a:xfrm>
            <a:prstGeom prst="ellipse">
              <a:avLst/>
            </a:prstGeom>
            <a:solidFill>
              <a:srgbClr val="5E6F65"/>
            </a:solidFill>
            <a:ln w="9525">
              <a:solidFill>
                <a:srgbClr val="8FA196"/>
              </a:solidFill>
            </a:ln>
          </p:spPr>
          <p:txBody>
            <a:bodyPr rtlCol="0" anchor="ctr"/>
            <a:lstStyle/>
            <a:p>
              <a:pPr algn="ctr"/>
            </a:p>
          </p:txBody>
        </p:sp>
        <p:sp>
          <p:nvSpPr>
            <p:cNvPr id="153" name="Mark">
              <a:extLst>
                <a:ext uri="{C183D7F6-B498-43B3-948B-1728B52AA6E4}">
                  <adec:decorative xmlns:adec="http://schemas.microsoft.com/office/drawing/2017/decorative" val="1"/>
                </a:ext>
              </a:extLst>
            </p:cNvPr>
            <p:cNvSpPr/>
            <p:nvPr/>
          </p:nvSpPr>
          <p:spPr>
            <a:xfrm>
              <a:off x="3867455"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54" name="Mark">
              <a:extLst>
                <a:ext uri="{C183D7F6-B498-43B3-948B-1728B52AA6E4}">
                  <adec:decorative xmlns:adec="http://schemas.microsoft.com/office/drawing/2017/decorative" val="1"/>
                </a:ext>
              </a:extLst>
            </p:cNvPr>
            <p:cNvSpPr/>
            <p:nvPr/>
          </p:nvSpPr>
          <p:spPr>
            <a:xfrm>
              <a:off x="4111142" y="5317236"/>
              <a:ext cx="173736" cy="173736"/>
            </a:xfrm>
            <a:prstGeom prst="ellipse">
              <a:avLst/>
            </a:prstGeom>
            <a:solidFill>
              <a:srgbClr val="5E6F65"/>
            </a:solidFill>
            <a:ln w="9525">
              <a:solidFill>
                <a:srgbClr val="8FA196"/>
              </a:solidFill>
            </a:ln>
          </p:spPr>
          <p:txBody>
            <a:bodyPr rtlCol="0" anchor="ctr"/>
            <a:lstStyle/>
            <a:p>
              <a:pPr algn="ctr"/>
            </a:p>
          </p:txBody>
        </p:sp>
        <p:sp>
          <p:nvSpPr>
            <p:cNvPr id="155" name="Mark">
              <a:extLst>
                <a:ext uri="{C183D7F6-B498-43B3-948B-1728B52AA6E4}">
                  <adec:decorative xmlns:adec="http://schemas.microsoft.com/office/drawing/2017/decorative" val="1"/>
                </a:ext>
              </a:extLst>
            </p:cNvPr>
            <p:cNvSpPr/>
            <p:nvPr/>
          </p:nvSpPr>
          <p:spPr>
            <a:xfrm>
              <a:off x="4354830" y="5317236"/>
              <a:ext cx="173736" cy="173736"/>
            </a:xfrm>
            <a:prstGeom prst="ellipse">
              <a:avLst/>
            </a:prstGeom>
            <a:solidFill>
              <a:srgbClr val="5E6F65"/>
            </a:solidFill>
            <a:ln w="9525">
              <a:solidFill>
                <a:srgbClr val="8FA196"/>
              </a:solidFill>
            </a:ln>
          </p:spPr>
          <p:txBody>
            <a:bodyPr rtlCol="0" anchor="ctr"/>
            <a:lstStyle/>
            <a:p>
              <a:pPr algn="ctr"/>
            </a:p>
          </p:txBody>
        </p:sp>
        <p:sp>
          <p:nvSpPr>
            <p:cNvPr id="156" name="Mark">
              <a:extLst>
                <a:ext uri="{C183D7F6-B498-43B3-948B-1728B52AA6E4}">
                  <adec:decorative xmlns:adec="http://schemas.microsoft.com/office/drawing/2017/decorative" val="1"/>
                </a:ext>
              </a:extLst>
            </p:cNvPr>
            <p:cNvSpPr/>
            <p:nvPr/>
          </p:nvSpPr>
          <p:spPr>
            <a:xfrm>
              <a:off x="4598518" y="5317236"/>
              <a:ext cx="173736" cy="173736"/>
            </a:xfrm>
            <a:prstGeom prst="ellipse">
              <a:avLst/>
            </a:prstGeom>
            <a:solidFill>
              <a:srgbClr val="5E6F65"/>
            </a:solidFill>
            <a:ln w="9525">
              <a:solidFill>
                <a:srgbClr val="8FA196"/>
              </a:solidFill>
            </a:ln>
          </p:spPr>
          <p:txBody>
            <a:bodyPr rtlCol="0" anchor="ctr"/>
            <a:lstStyle/>
            <a:p>
              <a:pPr algn="ctr"/>
            </a:p>
          </p:txBody>
        </p:sp>
        <p:sp>
          <p:nvSpPr>
            <p:cNvPr id="157" name="Mark">
              <a:extLst>
                <a:ext uri="{C183D7F6-B498-43B3-948B-1728B52AA6E4}">
                  <adec:decorative xmlns:adec="http://schemas.microsoft.com/office/drawing/2017/decorative" val="1"/>
                </a:ext>
              </a:extLst>
            </p:cNvPr>
            <p:cNvSpPr/>
            <p:nvPr/>
          </p:nvSpPr>
          <p:spPr>
            <a:xfrm>
              <a:off x="4842205" y="5317236"/>
              <a:ext cx="173736" cy="173736"/>
            </a:xfrm>
            <a:prstGeom prst="ellipse">
              <a:avLst/>
            </a:prstGeom>
            <a:solidFill>
              <a:srgbClr val="5E6F65"/>
            </a:solidFill>
            <a:ln w="9525">
              <a:solidFill>
                <a:srgbClr val="8FA196"/>
              </a:solidFill>
            </a:ln>
          </p:spPr>
          <p:txBody>
            <a:bodyPr rtlCol="0" anchor="ctr"/>
            <a:lstStyle/>
            <a:p>
              <a:pPr algn="ctr"/>
            </a:p>
          </p:txBody>
        </p:sp>
        <p:sp>
          <p:nvSpPr>
            <p:cNvPr id="158" name="Mark">
              <a:extLst>
                <a:ext uri="{C183D7F6-B498-43B3-948B-1728B52AA6E4}">
                  <adec:decorative xmlns:adec="http://schemas.microsoft.com/office/drawing/2017/decorative" val="1"/>
                </a:ext>
              </a:extLst>
            </p:cNvPr>
            <p:cNvSpPr/>
            <p:nvPr/>
          </p:nvSpPr>
          <p:spPr>
            <a:xfrm>
              <a:off x="5085893"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59" name="Mark">
              <a:extLst>
                <a:ext uri="{C183D7F6-B498-43B3-948B-1728B52AA6E4}">
                  <adec:decorative xmlns:adec="http://schemas.microsoft.com/office/drawing/2017/decorative" val="1"/>
                </a:ext>
              </a:extLst>
            </p:cNvPr>
            <p:cNvSpPr/>
            <p:nvPr/>
          </p:nvSpPr>
          <p:spPr>
            <a:xfrm>
              <a:off x="5329580" y="5317236"/>
              <a:ext cx="173736" cy="173736"/>
            </a:xfrm>
            <a:prstGeom prst="ellipse">
              <a:avLst/>
            </a:prstGeom>
            <a:solidFill>
              <a:srgbClr val="5E6F65"/>
            </a:solidFill>
            <a:ln w="9525">
              <a:solidFill>
                <a:srgbClr val="8FA196"/>
              </a:solidFill>
            </a:ln>
          </p:spPr>
          <p:txBody>
            <a:bodyPr rtlCol="0" anchor="ctr"/>
            <a:lstStyle/>
            <a:p>
              <a:pPr algn="ctr"/>
            </a:p>
          </p:txBody>
        </p:sp>
        <p:sp>
          <p:nvSpPr>
            <p:cNvPr id="160" name="Mark">
              <a:extLst>
                <a:ext uri="{C183D7F6-B498-43B3-948B-1728B52AA6E4}">
                  <adec:decorative xmlns:adec="http://schemas.microsoft.com/office/drawing/2017/decorative" val="1"/>
                </a:ext>
              </a:extLst>
            </p:cNvPr>
            <p:cNvSpPr/>
            <p:nvPr/>
          </p:nvSpPr>
          <p:spPr>
            <a:xfrm>
              <a:off x="5573268" y="5317236"/>
              <a:ext cx="173736" cy="173736"/>
            </a:xfrm>
            <a:prstGeom prst="ellipse">
              <a:avLst/>
            </a:prstGeom>
            <a:solidFill>
              <a:srgbClr val="5E6F65"/>
            </a:solidFill>
            <a:ln w="9525">
              <a:solidFill>
                <a:srgbClr val="8FA196"/>
              </a:solidFill>
            </a:ln>
          </p:spPr>
          <p:txBody>
            <a:bodyPr rtlCol="0" anchor="ctr"/>
            <a:lstStyle/>
            <a:p>
              <a:pPr algn="ctr"/>
            </a:p>
          </p:txBody>
        </p:sp>
        <p:sp>
          <p:nvSpPr>
            <p:cNvPr id="161" name="Mark">
              <a:extLst>
                <a:ext uri="{C183D7F6-B498-43B3-948B-1728B52AA6E4}">
                  <adec:decorative xmlns:adec="http://schemas.microsoft.com/office/drawing/2017/decorative" val="1"/>
                </a:ext>
              </a:extLst>
            </p:cNvPr>
            <p:cNvSpPr/>
            <p:nvPr/>
          </p:nvSpPr>
          <p:spPr>
            <a:xfrm>
              <a:off x="5816956" y="5317236"/>
              <a:ext cx="173736" cy="173736"/>
            </a:xfrm>
            <a:prstGeom prst="ellipse">
              <a:avLst/>
            </a:prstGeom>
            <a:solidFill>
              <a:srgbClr val="5E6F65"/>
            </a:solidFill>
            <a:ln w="9525">
              <a:solidFill>
                <a:srgbClr val="8FA196"/>
              </a:solidFill>
            </a:ln>
          </p:spPr>
          <p:txBody>
            <a:bodyPr rtlCol="0" anchor="ctr"/>
            <a:lstStyle/>
            <a:p>
              <a:pPr algn="ctr"/>
            </a:p>
          </p:txBody>
        </p:sp>
        <p:sp>
          <p:nvSpPr>
            <p:cNvPr id="162" name="Mark">
              <a:extLst>
                <a:ext uri="{C183D7F6-B498-43B3-948B-1728B52AA6E4}">
                  <adec:decorative xmlns:adec="http://schemas.microsoft.com/office/drawing/2017/decorative" val="1"/>
                </a:ext>
              </a:extLst>
            </p:cNvPr>
            <p:cNvSpPr/>
            <p:nvPr/>
          </p:nvSpPr>
          <p:spPr>
            <a:xfrm>
              <a:off x="6060643" y="5317236"/>
              <a:ext cx="173736" cy="173736"/>
            </a:xfrm>
            <a:prstGeom prst="ellipse">
              <a:avLst/>
            </a:prstGeom>
            <a:solidFill>
              <a:srgbClr val="5E6F65"/>
            </a:solidFill>
            <a:ln w="9525">
              <a:solidFill>
                <a:srgbClr val="8FA196"/>
              </a:solidFill>
            </a:ln>
          </p:spPr>
          <p:txBody>
            <a:bodyPr rtlCol="0" anchor="ctr"/>
            <a:lstStyle/>
            <a:p>
              <a:pPr algn="ctr"/>
            </a:p>
          </p:txBody>
        </p:sp>
        <p:sp>
          <p:nvSpPr>
            <p:cNvPr id="163" name="Mark">
              <a:extLst>
                <a:ext uri="{C183D7F6-B498-43B3-948B-1728B52AA6E4}">
                  <adec:decorative xmlns:adec="http://schemas.microsoft.com/office/drawing/2017/decorative" val="1"/>
                </a:ext>
              </a:extLst>
            </p:cNvPr>
            <p:cNvSpPr/>
            <p:nvPr/>
          </p:nvSpPr>
          <p:spPr>
            <a:xfrm>
              <a:off x="6267755" y="5280660"/>
              <a:ext cx="246888" cy="246888"/>
            </a:xfrm>
            <a:prstGeom prst="diamond">
              <a:avLst/>
            </a:prstGeom>
            <a:solidFill>
              <a:srgbClr val="F2E3B3"/>
            </a:solidFill>
            <a:ln w="9525">
              <a:solidFill>
                <a:srgbClr val="FFFFFF"/>
              </a:solidFill>
            </a:ln>
          </p:spPr>
          <p:txBody>
            <a:bodyPr rtlCol="0" anchor="ctr"/>
            <a:lstStyle/>
            <a:p>
              <a:pPr algn="ctr"/>
            </a:p>
          </p:txBody>
        </p:sp>
        <p:sp>
          <p:nvSpPr>
            <p:cNvPr id="164" name="Mark">
              <a:extLst>
                <a:ext uri="{C183D7F6-B498-43B3-948B-1728B52AA6E4}">
                  <adec:decorative xmlns:adec="http://schemas.microsoft.com/office/drawing/2017/decorative" val="1"/>
                </a:ext>
              </a:extLst>
            </p:cNvPr>
            <p:cNvSpPr/>
            <p:nvPr/>
          </p:nvSpPr>
          <p:spPr>
            <a:xfrm>
              <a:off x="6548018" y="5317236"/>
              <a:ext cx="173736" cy="173736"/>
            </a:xfrm>
            <a:prstGeom prst="ellipse">
              <a:avLst/>
            </a:prstGeom>
            <a:solidFill>
              <a:srgbClr val="5E6F65"/>
            </a:solidFill>
            <a:ln w="9525">
              <a:solidFill>
                <a:srgbClr val="8FA196"/>
              </a:solidFill>
            </a:ln>
          </p:spPr>
          <p:txBody>
            <a:bodyPr rtlCol="0" anchor="ctr"/>
            <a:lstStyle/>
            <a:p>
              <a:pPr algn="ctr"/>
            </a:p>
          </p:txBody>
        </p:sp>
        <p:sp>
          <p:nvSpPr>
            <p:cNvPr id="165" name="Mark">
              <a:extLst>
                <a:ext uri="{C183D7F6-B498-43B3-948B-1728B52AA6E4}">
                  <adec:decorative xmlns:adec="http://schemas.microsoft.com/office/drawing/2017/decorative" val="1"/>
                </a:ext>
              </a:extLst>
            </p:cNvPr>
            <p:cNvSpPr/>
            <p:nvPr/>
          </p:nvSpPr>
          <p:spPr>
            <a:xfrm>
              <a:off x="6791706" y="5317236"/>
              <a:ext cx="173736" cy="173736"/>
            </a:xfrm>
            <a:prstGeom prst="ellipse">
              <a:avLst/>
            </a:prstGeom>
            <a:solidFill>
              <a:srgbClr val="5E6F65"/>
            </a:solidFill>
            <a:ln w="9525">
              <a:solidFill>
                <a:srgbClr val="8FA196"/>
              </a:solidFill>
            </a:ln>
          </p:spPr>
          <p:txBody>
            <a:bodyPr rtlCol="0" anchor="ctr"/>
            <a:lstStyle/>
            <a:p>
              <a:pPr algn="ctr"/>
            </a:p>
          </p:txBody>
        </p:sp>
        <p:sp>
          <p:nvSpPr>
            <p:cNvPr id="166" name="Mark">
              <a:extLst>
                <a:ext uri="{C183D7F6-B498-43B3-948B-1728B52AA6E4}">
                  <adec:decorative xmlns:adec="http://schemas.microsoft.com/office/drawing/2017/decorative" val="1"/>
                </a:ext>
              </a:extLst>
            </p:cNvPr>
            <p:cNvSpPr/>
            <p:nvPr/>
          </p:nvSpPr>
          <p:spPr>
            <a:xfrm>
              <a:off x="7035394" y="5317236"/>
              <a:ext cx="173736" cy="173736"/>
            </a:xfrm>
            <a:prstGeom prst="ellipse">
              <a:avLst/>
            </a:prstGeom>
            <a:solidFill>
              <a:srgbClr val="5E6F65"/>
            </a:solidFill>
            <a:ln w="9525">
              <a:solidFill>
                <a:srgbClr val="8FA196"/>
              </a:solidFill>
            </a:ln>
          </p:spPr>
          <p:txBody>
            <a:bodyPr rtlCol="0" anchor="ctr"/>
            <a:lstStyle/>
            <a:p>
              <a:pPr algn="ctr"/>
            </a:p>
          </p:txBody>
        </p:sp>
        <p:sp>
          <p:nvSpPr>
            <p:cNvPr id="167" name="Mark">
              <a:extLst>
                <a:ext uri="{C183D7F6-B498-43B3-948B-1728B52AA6E4}">
                  <adec:decorative xmlns:adec="http://schemas.microsoft.com/office/drawing/2017/decorative" val="1"/>
                </a:ext>
              </a:extLst>
            </p:cNvPr>
            <p:cNvSpPr/>
            <p:nvPr/>
          </p:nvSpPr>
          <p:spPr>
            <a:xfrm>
              <a:off x="7279081" y="5317236"/>
              <a:ext cx="173736" cy="173736"/>
            </a:xfrm>
            <a:prstGeom prst="ellipse">
              <a:avLst/>
            </a:prstGeom>
            <a:solidFill>
              <a:srgbClr val="5E6F65"/>
            </a:solidFill>
            <a:ln w="9525">
              <a:solidFill>
                <a:srgbClr val="8FA196"/>
              </a:solidFill>
            </a:ln>
          </p:spPr>
          <p:txBody>
            <a:bodyPr rtlCol="0" anchor="ctr"/>
            <a:lstStyle/>
            <a:p>
              <a:pPr algn="ctr"/>
            </a:p>
          </p:txBody>
        </p:sp>
        <p:sp>
          <p:nvSpPr>
            <p:cNvPr id="168" name="Mark">
              <a:extLst>
                <a:ext uri="{C183D7F6-B498-43B3-948B-1728B52AA6E4}">
                  <adec:decorative xmlns:adec="http://schemas.microsoft.com/office/drawing/2017/decorative" val="1"/>
                </a:ext>
              </a:extLst>
            </p:cNvPr>
            <p:cNvSpPr/>
            <p:nvPr/>
          </p:nvSpPr>
          <p:spPr>
            <a:xfrm>
              <a:off x="7522769"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69" name="Mark">
              <a:extLst>
                <a:ext uri="{C183D7F6-B498-43B3-948B-1728B52AA6E4}">
                  <adec:decorative xmlns:adec="http://schemas.microsoft.com/office/drawing/2017/decorative" val="1"/>
                </a:ext>
              </a:extLst>
            </p:cNvPr>
            <p:cNvSpPr/>
            <p:nvPr/>
          </p:nvSpPr>
          <p:spPr>
            <a:xfrm>
              <a:off x="7766456" y="5317236"/>
              <a:ext cx="173736" cy="173736"/>
            </a:xfrm>
            <a:prstGeom prst="ellipse">
              <a:avLst/>
            </a:prstGeom>
            <a:solidFill>
              <a:srgbClr val="5E6F65"/>
            </a:solidFill>
            <a:ln w="9525">
              <a:solidFill>
                <a:srgbClr val="8FA196"/>
              </a:solidFill>
            </a:ln>
          </p:spPr>
          <p:txBody>
            <a:bodyPr rtlCol="0" anchor="ctr"/>
            <a:lstStyle/>
            <a:p>
              <a:pPr algn="ctr"/>
            </a:p>
          </p:txBody>
        </p:sp>
        <p:sp>
          <p:nvSpPr>
            <p:cNvPr id="170" name="Mark">
              <a:extLst>
                <a:ext uri="{C183D7F6-B498-43B3-948B-1728B52AA6E4}">
                  <adec:decorative xmlns:adec="http://schemas.microsoft.com/office/drawing/2017/decorative" val="1"/>
                </a:ext>
              </a:extLst>
            </p:cNvPr>
            <p:cNvSpPr/>
            <p:nvPr/>
          </p:nvSpPr>
          <p:spPr>
            <a:xfrm>
              <a:off x="8010144" y="5317236"/>
              <a:ext cx="173736" cy="173736"/>
            </a:xfrm>
            <a:prstGeom prst="ellipse">
              <a:avLst/>
            </a:prstGeom>
            <a:solidFill>
              <a:srgbClr val="5E6F65"/>
            </a:solidFill>
            <a:ln w="9525">
              <a:solidFill>
                <a:srgbClr val="8FA196"/>
              </a:solidFill>
            </a:ln>
          </p:spPr>
          <p:txBody>
            <a:bodyPr rtlCol="0" anchor="ctr"/>
            <a:lstStyle/>
            <a:p>
              <a:pPr algn="ctr"/>
            </a:p>
          </p:txBody>
        </p:sp>
        <p:sp>
          <p:nvSpPr>
            <p:cNvPr id="171" name="Mark">
              <a:extLst>
                <a:ext uri="{C183D7F6-B498-43B3-948B-1728B52AA6E4}">
                  <adec:decorative xmlns:adec="http://schemas.microsoft.com/office/drawing/2017/decorative" val="1"/>
                </a:ext>
              </a:extLst>
            </p:cNvPr>
            <p:cNvSpPr/>
            <p:nvPr/>
          </p:nvSpPr>
          <p:spPr>
            <a:xfrm>
              <a:off x="8253832" y="5317236"/>
              <a:ext cx="173736" cy="173736"/>
            </a:xfrm>
            <a:prstGeom prst="ellipse">
              <a:avLst/>
            </a:prstGeom>
            <a:solidFill>
              <a:srgbClr val="5E6F65"/>
            </a:solidFill>
            <a:ln w="9525">
              <a:solidFill>
                <a:srgbClr val="8FA196"/>
              </a:solidFill>
            </a:ln>
          </p:spPr>
          <p:txBody>
            <a:bodyPr rtlCol="0" anchor="ctr"/>
            <a:lstStyle/>
            <a:p>
              <a:pPr algn="ctr"/>
            </a:p>
          </p:txBody>
        </p:sp>
        <p:sp>
          <p:nvSpPr>
            <p:cNvPr id="172" name="Mark">
              <a:extLst>
                <a:ext uri="{C183D7F6-B498-43B3-948B-1728B52AA6E4}">
                  <adec:decorative xmlns:adec="http://schemas.microsoft.com/office/drawing/2017/decorative" val="1"/>
                </a:ext>
              </a:extLst>
            </p:cNvPr>
            <p:cNvSpPr/>
            <p:nvPr/>
          </p:nvSpPr>
          <p:spPr>
            <a:xfrm>
              <a:off x="8497519" y="5317236"/>
              <a:ext cx="173736" cy="173736"/>
            </a:xfrm>
            <a:prstGeom prst="ellipse">
              <a:avLst/>
            </a:prstGeom>
            <a:solidFill>
              <a:srgbClr val="5E6F65"/>
            </a:solidFill>
            <a:ln w="9525">
              <a:solidFill>
                <a:srgbClr val="8FA196"/>
              </a:solidFill>
            </a:ln>
          </p:spPr>
          <p:txBody>
            <a:bodyPr rtlCol="0" anchor="ctr"/>
            <a:lstStyle/>
            <a:p>
              <a:pPr algn="ctr"/>
            </a:p>
          </p:txBody>
        </p:sp>
        <p:sp>
          <p:nvSpPr>
            <p:cNvPr id="173" name="Mark">
              <a:extLst>
                <a:ext uri="{C183D7F6-B498-43B3-948B-1728B52AA6E4}">
                  <adec:decorative xmlns:adec="http://schemas.microsoft.com/office/drawing/2017/decorative" val="1"/>
                </a:ext>
              </a:extLst>
            </p:cNvPr>
            <p:cNvSpPr/>
            <p:nvPr/>
          </p:nvSpPr>
          <p:spPr>
            <a:xfrm>
              <a:off x="8741207"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4" name="Mark">
              <a:extLst>
                <a:ext uri="{C183D7F6-B498-43B3-948B-1728B52AA6E4}">
                  <adec:decorative xmlns:adec="http://schemas.microsoft.com/office/drawing/2017/decorative" val="1"/>
                </a:ext>
              </a:extLst>
            </p:cNvPr>
            <p:cNvSpPr/>
            <p:nvPr/>
          </p:nvSpPr>
          <p:spPr>
            <a:xfrm>
              <a:off x="8984894" y="5317236"/>
              <a:ext cx="173736" cy="173736"/>
            </a:xfrm>
            <a:prstGeom prst="ellipse">
              <a:avLst/>
            </a:prstGeom>
            <a:solidFill>
              <a:srgbClr val="5E6F65"/>
            </a:solidFill>
            <a:ln w="9525">
              <a:solidFill>
                <a:srgbClr val="8FA196"/>
              </a:solidFill>
            </a:ln>
          </p:spPr>
          <p:txBody>
            <a:bodyPr rtlCol="0" anchor="ctr"/>
            <a:lstStyle/>
            <a:p>
              <a:pPr algn="ctr"/>
            </a:p>
          </p:txBody>
        </p:sp>
        <p:sp>
          <p:nvSpPr>
            <p:cNvPr id="175" name="Mark">
              <a:extLst>
                <a:ext uri="{C183D7F6-B498-43B3-948B-1728B52AA6E4}">
                  <adec:decorative xmlns:adec="http://schemas.microsoft.com/office/drawing/2017/decorative" val="1"/>
                </a:ext>
              </a:extLst>
            </p:cNvPr>
            <p:cNvSpPr/>
            <p:nvPr/>
          </p:nvSpPr>
          <p:spPr>
            <a:xfrm>
              <a:off x="9228582" y="5317236"/>
              <a:ext cx="173736" cy="173736"/>
            </a:xfrm>
            <a:prstGeom prst="ellipse">
              <a:avLst/>
            </a:prstGeom>
            <a:solidFill>
              <a:srgbClr val="5E6F65"/>
            </a:solidFill>
            <a:ln w="9525">
              <a:solidFill>
                <a:srgbClr val="8FA196"/>
              </a:solidFill>
            </a:ln>
          </p:spPr>
          <p:txBody>
            <a:bodyPr rtlCol="0" anchor="ctr"/>
            <a:lstStyle/>
            <a:p>
              <a:pPr algn="ctr"/>
            </a:p>
          </p:txBody>
        </p:sp>
        <p:sp>
          <p:nvSpPr>
            <p:cNvPr id="176" name="Mark">
              <a:extLst>
                <a:ext uri="{C183D7F6-B498-43B3-948B-1728B52AA6E4}">
                  <adec:decorative xmlns:adec="http://schemas.microsoft.com/office/drawing/2017/decorative" val="1"/>
                </a:ext>
              </a:extLst>
            </p:cNvPr>
            <p:cNvSpPr/>
            <p:nvPr/>
          </p:nvSpPr>
          <p:spPr>
            <a:xfrm>
              <a:off x="9472270" y="5317236"/>
              <a:ext cx="173736" cy="173736"/>
            </a:xfrm>
            <a:prstGeom prst="ellipse">
              <a:avLst/>
            </a:prstGeom>
            <a:solidFill>
              <a:srgbClr val="5E6F65"/>
            </a:solidFill>
            <a:ln w="9525">
              <a:solidFill>
                <a:srgbClr val="8FA196"/>
              </a:solidFill>
            </a:ln>
          </p:spPr>
          <p:txBody>
            <a:bodyPr rtlCol="0" anchor="ctr"/>
            <a:lstStyle/>
            <a:p>
              <a:pPr algn="ctr"/>
            </a:p>
          </p:txBody>
        </p:sp>
        <p:sp>
          <p:nvSpPr>
            <p:cNvPr id="177" name="Mark">
              <a:extLst>
                <a:ext uri="{C183D7F6-B498-43B3-948B-1728B52AA6E4}">
                  <adec:decorative xmlns:adec="http://schemas.microsoft.com/office/drawing/2017/decorative" val="1"/>
                </a:ext>
              </a:extLst>
            </p:cNvPr>
            <p:cNvSpPr/>
            <p:nvPr/>
          </p:nvSpPr>
          <p:spPr>
            <a:xfrm>
              <a:off x="9715957" y="5317236"/>
              <a:ext cx="173736" cy="173736"/>
            </a:xfrm>
            <a:prstGeom prst="ellipse">
              <a:avLst/>
            </a:prstGeom>
            <a:solidFill>
              <a:srgbClr val="5E6F65"/>
            </a:solidFill>
            <a:ln w="9525">
              <a:solidFill>
                <a:srgbClr val="8FA196"/>
              </a:solidFill>
            </a:ln>
          </p:spPr>
          <p:txBody>
            <a:bodyPr rtlCol="0" anchor="ctr"/>
            <a:lstStyle/>
            <a:p>
              <a:pPr algn="ctr"/>
            </a:p>
          </p:txBody>
        </p:sp>
        <p:sp>
          <p:nvSpPr>
            <p:cNvPr id="178" name="Mark">
              <a:extLst>
                <a:ext uri="{C183D7F6-B498-43B3-948B-1728B52AA6E4}">
                  <adec:decorative xmlns:adec="http://schemas.microsoft.com/office/drawing/2017/decorative" val="1"/>
                </a:ext>
              </a:extLst>
            </p:cNvPr>
            <p:cNvSpPr/>
            <p:nvPr/>
          </p:nvSpPr>
          <p:spPr>
            <a:xfrm>
              <a:off x="9959645"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9" name="Mark">
              <a:extLst>
                <a:ext uri="{C183D7F6-B498-43B3-948B-1728B52AA6E4}">
                  <adec:decorative xmlns:adec="http://schemas.microsoft.com/office/drawing/2017/decorative" val="1"/>
                </a:ext>
              </a:extLst>
            </p:cNvPr>
            <p:cNvSpPr/>
            <p:nvPr/>
          </p:nvSpPr>
          <p:spPr>
            <a:xfrm>
              <a:off x="10203332"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0" name="Mark">
              <a:extLst>
                <a:ext uri="{C183D7F6-B498-43B3-948B-1728B52AA6E4}">
                  <adec:decorative xmlns:adec="http://schemas.microsoft.com/office/drawing/2017/decorative" val="1"/>
                </a:ext>
              </a:extLst>
            </p:cNvPr>
            <p:cNvSpPr/>
            <p:nvPr/>
          </p:nvSpPr>
          <p:spPr>
            <a:xfrm>
              <a:off x="10447020" y="5317236"/>
              <a:ext cx="173736" cy="173736"/>
            </a:xfrm>
            <a:prstGeom prst="ellipse">
              <a:avLst/>
            </a:prstGeom>
            <a:solidFill>
              <a:srgbClr val="5E6F65"/>
            </a:solidFill>
            <a:ln w="9525">
              <a:solidFill>
                <a:srgbClr val="8FA196"/>
              </a:solidFill>
            </a:ln>
          </p:spPr>
          <p:txBody>
            <a:bodyPr rtlCol="0" anchor="ctr"/>
            <a:lstStyle/>
            <a:p>
              <a:pPr algn="ctr"/>
            </a:p>
          </p:txBody>
        </p:sp>
        <p:sp>
          <p:nvSpPr>
            <p:cNvPr id="181" name="Mark">
              <a:extLst>
                <a:ext uri="{C183D7F6-B498-43B3-948B-1728B52AA6E4}">
                  <adec:decorative xmlns:adec="http://schemas.microsoft.com/office/drawing/2017/decorative" val="1"/>
                </a:ext>
              </a:extLst>
            </p:cNvPr>
            <p:cNvSpPr/>
            <p:nvPr/>
          </p:nvSpPr>
          <p:spPr>
            <a:xfrm>
              <a:off x="10690708" y="5317236"/>
              <a:ext cx="173736" cy="173736"/>
            </a:xfrm>
            <a:prstGeom prst="ellipse">
              <a:avLst/>
            </a:prstGeom>
            <a:solidFill>
              <a:srgbClr val="5E6F65"/>
            </a:solidFill>
            <a:ln w="9525">
              <a:solidFill>
                <a:srgbClr val="8FA196"/>
              </a:solidFill>
            </a:ln>
          </p:spPr>
          <p:txBody>
            <a:bodyPr rtlCol="0" anchor="ctr"/>
            <a:lstStyle/>
            <a:p>
              <a:pPr algn="ctr"/>
            </a:p>
          </p:txBody>
        </p:sp>
        <p:sp>
          <p:nvSpPr>
            <p:cNvPr id="182" name="Mark">
              <a:extLst>
                <a:ext uri="{C183D7F6-B498-43B3-948B-1728B52AA6E4}">
                  <adec:decorative xmlns:adec="http://schemas.microsoft.com/office/drawing/2017/decorative" val="1"/>
                </a:ext>
              </a:extLst>
            </p:cNvPr>
            <p:cNvSpPr/>
            <p:nvPr/>
          </p:nvSpPr>
          <p:spPr>
            <a:xfrm>
              <a:off x="10934395" y="5317236"/>
              <a:ext cx="173736" cy="173736"/>
            </a:xfrm>
            <a:prstGeom prst="ellipse">
              <a:avLst/>
            </a:prstGeom>
            <a:solidFill>
              <a:srgbClr val="5E6F65"/>
            </a:solidFill>
            <a:ln w="9525">
              <a:solidFill>
                <a:srgbClr val="8FA196"/>
              </a:solidFill>
            </a:ln>
          </p:spPr>
          <p:txBody>
            <a:bodyPr rtlCol="0" anchor="ctr"/>
            <a:lstStyle/>
            <a:p>
              <a:pPr algn="ctr"/>
            </a:p>
          </p:txBody>
        </p:sp>
        <p:sp>
          <p:nvSpPr>
            <p:cNvPr id="183" name="Mark">
              <a:extLst>
                <a:ext uri="{C183D7F6-B498-43B3-948B-1728B52AA6E4}">
                  <adec:decorative xmlns:adec="http://schemas.microsoft.com/office/drawing/2017/decorative" val="1"/>
                </a:ext>
              </a:extLst>
            </p:cNvPr>
            <p:cNvSpPr/>
            <p:nvPr/>
          </p:nvSpPr>
          <p:spPr>
            <a:xfrm>
              <a:off x="11178083" y="5317236"/>
              <a:ext cx="173736" cy="173736"/>
            </a:xfrm>
            <a:prstGeom prst="roundRect">
              <a:avLst>
                <a:gd name="adj" fmla="val 18000"/>
              </a:avLst>
            </a:prstGeom>
            <a:solidFill>
              <a:srgbClr val="D9A441"/>
            </a:solidFill>
            <a:ln w="9525">
              <a:solidFill>
                <a:srgbClr val="8A6A1E"/>
              </a:solidFill>
            </a:ln>
          </p:spPr>
          <p:txBody>
            <a:bodyPr rtlCol="0" anchor="ctr"/>
            <a:lstStyle/>
            <a:p>
              <a:pPr algn="ctr"/>
            </a:p>
          </p:txBody>
        </p:sp>
      </p:grpSp>
      <p:sp>
        <p:nvSpPr>
          <p:cNvPr id="184" name="Mark">
            <a:extLst>
              <a:ext uri="{C183D7F6-B498-43B3-948B-1728B52AA6E4}">
                <adec:decorative xmlns:adec="http://schemas.microsoft.com/office/drawing/2017/decorative" val="1"/>
              </a:ext>
            </a:extLst>
          </p:cNvPr>
          <p:cNvSpPr/>
          <p:nvPr/>
        </p:nvSpPr>
        <p:spPr>
          <a:xfrm>
            <a:off x="740664" y="5779008"/>
            <a:ext cx="182880" cy="182880"/>
          </a:xfrm>
          <a:prstGeom prst="ellipse">
            <a:avLst/>
          </a:prstGeom>
          <a:solidFill>
            <a:srgbClr val="5E6F65"/>
          </a:solidFill>
          <a:ln w="9525">
            <a:solidFill>
              <a:srgbClr val="8FA196"/>
            </a:solidFill>
          </a:ln>
        </p:spPr>
        <p:txBody>
          <a:bodyPr rtlCol="0" anchor="ctr"/>
          <a:lstStyle/>
          <a:p>
            <a:pPr algn="ctr"/>
          </a:p>
        </p:txBody>
      </p:sp>
      <p:sp>
        <p:nvSpPr>
          <p:cNvPr id="185" name="Legend"/>
          <p:cNvSpPr txBox="1"/>
          <p:nvPr/>
        </p:nvSpPr>
        <p:spPr>
          <a:xfrm>
            <a:off x="1024128" y="5742432"/>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No error (affirmed)</a:t>
            </a:r>
          </a:p>
        </p:txBody>
      </p:sp>
      <p:sp>
        <p:nvSpPr>
          <p:cNvPr id="186" name="Mark">
            <a:extLst>
              <a:ext uri="{C183D7F6-B498-43B3-948B-1728B52AA6E4}">
                <adec:decorative xmlns:adec="http://schemas.microsoft.com/office/drawing/2017/decorative" val="1"/>
              </a:ext>
            </a:extLst>
          </p:cNvPr>
          <p:cNvSpPr/>
          <p:nvPr/>
        </p:nvSpPr>
        <p:spPr>
          <a:xfrm>
            <a:off x="3314700" y="5779008"/>
            <a:ext cx="182880" cy="182880"/>
          </a:xfrm>
          <a:prstGeom prst="ellipse">
            <a:avLst/>
          </a:prstGeom>
          <a:solidFill>
            <a:srgbClr val="27352F"/>
          </a:solidFill>
          <a:ln w="12700">
            <a:solidFill>
              <a:srgbClr val="BDC8C0"/>
            </a:solidFill>
            <a:prstDash val="dash"/>
          </a:ln>
        </p:spPr>
        <p:txBody>
          <a:bodyPr rtlCol="0" anchor="ctr"/>
          <a:lstStyle/>
          <a:p>
            <a:pPr algn="ctr"/>
          </a:p>
        </p:txBody>
      </p:sp>
      <p:sp>
        <p:nvSpPr>
          <p:cNvPr id="187" name="Legend"/>
          <p:cNvSpPr txBox="1"/>
          <p:nvPr/>
        </p:nvSpPr>
        <p:spPr>
          <a:xfrm>
            <a:off x="3598164" y="5742432"/>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Raised, not reached</a:t>
            </a:r>
          </a:p>
        </p:txBody>
      </p:sp>
      <p:sp>
        <p:nvSpPr>
          <p:cNvPr id="188" name="Mark">
            <a:extLst>
              <a:ext uri="{C183D7F6-B498-43B3-948B-1728B52AA6E4}">
                <adec:decorative xmlns:adec="http://schemas.microsoft.com/office/drawing/2017/decorative" val="1"/>
              </a:ext>
            </a:extLst>
          </p:cNvPr>
          <p:cNvSpPr/>
          <p:nvPr/>
        </p:nvSpPr>
        <p:spPr>
          <a:xfrm>
            <a:off x="5888736" y="5779008"/>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9" name="Legend"/>
          <p:cNvSpPr txBox="1"/>
          <p:nvPr/>
        </p:nvSpPr>
        <p:spPr>
          <a:xfrm>
            <a:off x="6172200" y="5742432"/>
            <a:ext cx="1668780"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Error, harmless</a:t>
            </a:r>
          </a:p>
        </p:txBody>
      </p:sp>
      <p:sp>
        <p:nvSpPr>
          <p:cNvPr id="190" name="Mark">
            <a:extLst>
              <a:ext uri="{C183D7F6-B498-43B3-948B-1728B52AA6E4}">
                <adec:decorative xmlns:adec="http://schemas.microsoft.com/office/drawing/2017/decorative" val="1"/>
              </a:ext>
            </a:extLst>
          </p:cNvPr>
          <p:cNvSpPr/>
          <p:nvPr/>
        </p:nvSpPr>
        <p:spPr>
          <a:xfrm>
            <a:off x="8051292" y="5751576"/>
            <a:ext cx="237744" cy="237744"/>
          </a:xfrm>
          <a:prstGeom prst="diamond">
            <a:avLst/>
          </a:prstGeom>
          <a:solidFill>
            <a:srgbClr val="F2E3B3"/>
          </a:solidFill>
          <a:ln w="9525">
            <a:solidFill>
              <a:srgbClr val="FFFFFF"/>
            </a:solidFill>
          </a:ln>
        </p:spPr>
        <p:txBody>
          <a:bodyPr rtlCol="0" anchor="ctr"/>
          <a:lstStyle/>
          <a:p>
            <a:pPr algn="ctr"/>
          </a:p>
        </p:txBody>
      </p:sp>
      <p:sp>
        <p:nvSpPr>
          <p:cNvPr id="191" name="Legend"/>
          <p:cNvSpPr txBox="1"/>
          <p:nvPr/>
        </p:nvSpPr>
        <p:spPr>
          <a:xfrm>
            <a:off x="8362188" y="5742432"/>
            <a:ext cx="996696"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EEE8D6"/>
                </a:solidFill>
                <a:latin typeface="Calibri"/>
              </a:rPr>
              <a:t>Reversed</a:t>
            </a:r>
          </a:p>
        </p:txBody>
      </p:sp>
      <p:sp>
        <p:nvSpPr>
          <p:cNvPr id="192" name="Personal project line"/>
          <p:cNvSpPr txBox="1"/>
          <p:nvPr/>
        </p:nvSpPr>
        <p:spPr>
          <a:xfrm>
            <a:off x="731520" y="6144768"/>
            <a:ext cx="10698480" cy="594360"/>
          </a:xfrm>
          <a:prstGeom prst="rect">
            <a:avLst/>
          </a:prstGeom>
          <a:noFill/>
        </p:spPr>
        <p:txBody>
          <a:bodyPr wrap="square" lIns="0" rIns="0" tIns="0" bIns="0" anchor="t">
            <a:noAutofit/>
          </a:bodyPr>
          <a:lstStyle/>
          <a:p>
            <a:pPr algn="l">
              <a:lnSpc>
                <a:spcPct val="110000"/>
              </a:lnSpc>
              <a:spcAft>
                <a:spcPts val="0"/>
              </a:spcAft>
            </a:pPr>
            <a:r>
              <a:rPr sz="1400" b="0" i="0" lang="en-US">
                <a:solidFill>
                  <a:srgbClr val="BDC8C0"/>
                </a:solidFill>
                <a:latin typeface="Calibri"/>
              </a:rPr>
              <a:t>Leveraging AI in Enriching Judicial Education. Exploratory Project by Danielle M. Teagarden. Not legal advice, and not an official statement of any court or organization.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Four families hold 61% of opinions and 1 of 8 reversals</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2 / 5</a:t>
            </a:r>
          </a:p>
        </p:txBody>
      </p:sp>
      <p:sp>
        <p:nvSpPr>
          <p:cNvPr id="6" name="Mark">
            <a:extLst>
              <a:ext uri="{C183D7F6-B498-43B3-948B-1728B52AA6E4}">
                <adec:decorative xmlns:adec="http://schemas.microsoft.com/office/drawing/2017/decorative" val="1"/>
              </a:ext>
            </a:extLst>
          </p:cNvPr>
          <p:cNvSpPr/>
          <p:nvPr/>
        </p:nvSpPr>
        <p:spPr>
          <a:xfrm>
            <a:off x="740664" y="1700784"/>
            <a:ext cx="182880" cy="182880"/>
          </a:xfrm>
          <a:prstGeom prst="ellipse">
            <a:avLst/>
          </a:prstGeom>
          <a:solidFill>
            <a:srgbClr val="C5CCC0"/>
          </a:solidFill>
          <a:ln w="9525">
            <a:solidFill>
              <a:srgbClr val="6B776E"/>
            </a:solidFill>
          </a:ln>
        </p:spPr>
        <p:txBody>
          <a:bodyPr rtlCol="0" anchor="ctr"/>
          <a:lstStyle/>
          <a:p>
            <a:pPr algn="ctr"/>
          </a:p>
        </p:txBody>
      </p:sp>
      <p:sp>
        <p:nvSpPr>
          <p:cNvPr id="7" name="Legend"/>
          <p:cNvSpPr txBox="1"/>
          <p:nvPr/>
        </p:nvSpPr>
        <p:spPr>
          <a:xfrm>
            <a:off x="1024128" y="1664208"/>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No error (affirmed)</a:t>
            </a:r>
          </a:p>
        </p:txBody>
      </p:sp>
      <p:sp>
        <p:nvSpPr>
          <p:cNvPr id="8" name="Mark">
            <a:extLst>
              <a:ext uri="{C183D7F6-B498-43B3-948B-1728B52AA6E4}">
                <adec:decorative xmlns:adec="http://schemas.microsoft.com/office/drawing/2017/decorative" val="1"/>
              </a:ext>
            </a:extLst>
          </p:cNvPr>
          <p:cNvSpPr/>
          <p:nvPr/>
        </p:nvSpPr>
        <p:spPr>
          <a:xfrm>
            <a:off x="3314700" y="1700784"/>
            <a:ext cx="182880" cy="182880"/>
          </a:xfrm>
          <a:prstGeom prst="ellipse">
            <a:avLst/>
          </a:prstGeom>
          <a:solidFill>
            <a:srgbClr val="F8F5EC"/>
          </a:solidFill>
          <a:ln w="12700">
            <a:solidFill>
              <a:srgbClr val="575A4F"/>
            </a:solidFill>
            <a:prstDash val="dash"/>
          </a:ln>
        </p:spPr>
        <p:txBody>
          <a:bodyPr rtlCol="0" anchor="ctr"/>
          <a:lstStyle/>
          <a:p>
            <a:pPr algn="ctr"/>
          </a:p>
        </p:txBody>
      </p:sp>
      <p:sp>
        <p:nvSpPr>
          <p:cNvPr id="9" name="Legend"/>
          <p:cNvSpPr txBox="1"/>
          <p:nvPr/>
        </p:nvSpPr>
        <p:spPr>
          <a:xfrm>
            <a:off x="3598164" y="1664208"/>
            <a:ext cx="2052828"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Raised, not reached</a:t>
            </a:r>
          </a:p>
        </p:txBody>
      </p:sp>
      <p:sp>
        <p:nvSpPr>
          <p:cNvPr id="10" name="Mark">
            <a:extLst>
              <a:ext uri="{C183D7F6-B498-43B3-948B-1728B52AA6E4}">
                <adec:decorative xmlns:adec="http://schemas.microsoft.com/office/drawing/2017/decorative" val="1"/>
              </a:ext>
            </a:extLst>
          </p:cNvPr>
          <p:cNvSpPr/>
          <p:nvPr/>
        </p:nvSpPr>
        <p:spPr>
          <a:xfrm>
            <a:off x="5888736" y="1700784"/>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1" name="Legend"/>
          <p:cNvSpPr txBox="1"/>
          <p:nvPr/>
        </p:nvSpPr>
        <p:spPr>
          <a:xfrm>
            <a:off x="6172200" y="1664208"/>
            <a:ext cx="1668780"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Error, harmless</a:t>
            </a:r>
          </a:p>
        </p:txBody>
      </p:sp>
      <p:sp>
        <p:nvSpPr>
          <p:cNvPr id="12" name="Mark">
            <a:extLst>
              <a:ext uri="{C183D7F6-B498-43B3-948B-1728B52AA6E4}">
                <adec:decorative xmlns:adec="http://schemas.microsoft.com/office/drawing/2017/decorative" val="1"/>
              </a:ext>
            </a:extLst>
          </p:cNvPr>
          <p:cNvSpPr/>
          <p:nvPr/>
        </p:nvSpPr>
        <p:spPr>
          <a:xfrm>
            <a:off x="8051292" y="1673352"/>
            <a:ext cx="237744" cy="237744"/>
          </a:xfrm>
          <a:prstGeom prst="diamond">
            <a:avLst/>
          </a:prstGeom>
          <a:solidFill>
            <a:srgbClr val="7A3F24"/>
          </a:solidFill>
          <a:ln w="9525">
            <a:solidFill>
              <a:srgbClr val="7A3F24"/>
            </a:solidFill>
          </a:ln>
        </p:spPr>
        <p:txBody>
          <a:bodyPr rtlCol="0" anchor="ctr"/>
          <a:lstStyle/>
          <a:p>
            <a:pPr algn="ctr"/>
          </a:p>
        </p:txBody>
      </p:sp>
      <p:sp>
        <p:nvSpPr>
          <p:cNvPr id="13" name="Legend"/>
          <p:cNvSpPr txBox="1"/>
          <p:nvPr/>
        </p:nvSpPr>
        <p:spPr>
          <a:xfrm>
            <a:off x="8362188" y="1664208"/>
            <a:ext cx="996696" cy="256032"/>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22241E"/>
                </a:solidFill>
                <a:latin typeface="Calibri"/>
              </a:rPr>
              <a:t>Reversed</a:t>
            </a:r>
          </a:p>
        </p:txBody>
      </p:sp>
      <p:sp>
        <p:nvSpPr>
          <p:cNvPr id="14" name="Column heading"/>
          <p:cNvSpPr txBox="1"/>
          <p:nvPr/>
        </p:nvSpPr>
        <p:spPr>
          <a:xfrm>
            <a:off x="9966960" y="1664208"/>
            <a:ext cx="777240" cy="256032"/>
          </a:xfrm>
          <a:prstGeom prst="rect">
            <a:avLst/>
          </a:prstGeom>
          <a:noFill/>
        </p:spPr>
        <p:txBody>
          <a:bodyPr wrap="square" lIns="0" rIns="0" tIns="0" bIns="0" anchor="ctr">
            <a:noAutofit/>
          </a:bodyPr>
          <a:lstStyle/>
          <a:p>
            <a:pPr algn="r">
              <a:lnSpc>
                <a:spcPct val="110000"/>
              </a:lnSpc>
              <a:spcAft>
                <a:spcPts val="0"/>
              </a:spcAft>
            </a:pPr>
            <a:r>
              <a:rPr sz="1300" b="0" i="0" lang="en-US">
                <a:solidFill>
                  <a:srgbClr val="575A4F"/>
                </a:solidFill>
                <a:latin typeface="Calibri"/>
              </a:rPr>
              <a:t>opinions</a:t>
            </a:r>
          </a:p>
        </p:txBody>
      </p:sp>
      <p:sp>
        <p:nvSpPr>
          <p:cNvPr id="15" name="Column heading"/>
          <p:cNvSpPr txBox="1"/>
          <p:nvPr/>
        </p:nvSpPr>
        <p:spPr>
          <a:xfrm>
            <a:off x="10789920" y="1664208"/>
            <a:ext cx="685800" cy="256032"/>
          </a:xfrm>
          <a:prstGeom prst="rect">
            <a:avLst/>
          </a:prstGeom>
          <a:noFill/>
        </p:spPr>
        <p:txBody>
          <a:bodyPr wrap="square" lIns="0" rIns="0" tIns="0" bIns="0" anchor="ctr">
            <a:noAutofit/>
          </a:bodyPr>
          <a:lstStyle/>
          <a:p>
            <a:pPr algn="r">
              <a:lnSpc>
                <a:spcPct val="110000"/>
              </a:lnSpc>
              <a:spcAft>
                <a:spcPts val="0"/>
              </a:spcAft>
            </a:pPr>
            <a:r>
              <a:rPr sz="1300" b="1" i="0" lang="en-US">
                <a:solidFill>
                  <a:srgbClr val="7A3F24"/>
                </a:solidFill>
                <a:latin typeface="Calibri"/>
              </a:rPr>
              <a:t>reversed</a:t>
            </a:r>
          </a:p>
        </p:txBody>
      </p:sp>
      <p:grpSp>
        <p:nvGrpSpPr>
          <p:cNvPr id="16" name="Atlas of 176 opinions by rule family" descr="One mark per opinion, grouped into 16 rule families in the order of the Indiana Rules of Evidence, then other doctrines. Preservation &amp; foundation (103 · 106 · 1002): 5 opinions, 2 no error, 2 raised, not reached, 1 error, harmless; Judicial notice (201): 1 opinions, 1 reversed; Relevance &amp; balancing (401–403): 24 opinions, 10 no error, 2 raised, not reached, 12 error, harmless; Character &amp; other acts (404): 36 opinions, 27 no error, 8 error, harmless, 1 reversed; Compromise offers (408): 2 opinions, 1 no error, 1 reversed; Rape shield (412): 5 opinions, 4 no error, 1 reversed; Witnesses &amp; impeachment (601–613): 5 opinions, 4 no error, 1 raised, not reached; Lay &amp; expert opinion (701–705): 13 opinions, 9 no error, 1 raised, not reached, 3 error, harmless; Vouching (704(b)): 11 opinions, 9 no error, 1 error, harmless, 1 reversed; Hearsay (801–805): 31 opinions, 19 no error, 3 raised, not reached, 9 error, harmless; Impeaching a hearsay declarant (806): 1 opinions, 1 reversed; Authentication (901–902): 17 opinions, 16 no error, 1 error, harmless; Confrontation Clause (Confrontation): 6 opinions, 2 no error, 3 error, harmless, 1 reversed; Protected Person Statute (Protected persons): 2 opinions, 1 no error, 1 raised, not reached; Suppression &amp; exclusionary rule (Suppression): 9 opinions, 8 no error, 1 error, harmless; Other doctrines (Other): 8 opinions, 5 no error, 2 error, harmless, 1 reversed."/>
          <p:cNvGrpSpPr/>
          <p:nvPr/>
        </p:nvGrpSpPr>
        <p:grpSpPr>
          <a:xfrm>
            <a:off x="731520" y="2090318"/>
            <a:ext cx="10744200" cy="4005072"/>
            <a:chOff x="731520" y="2090318"/>
            <a:chExt cx="10744200" cy="4005072"/>
          </a:xfrm>
        </p:grpSpPr>
        <p:cxnSp>
          <p:nvCxnSpPr>
            <p:cNvPr id="17" name="Rule">
              <a:extLst>
                <a:ext uri="{C183D7F6-B498-43B3-948B-1728B52AA6E4}">
                  <adec:decorative xmlns:adec="http://schemas.microsoft.com/office/drawing/2017/decorative" val="1"/>
                </a:ext>
              </a:extLst>
            </p:cNvPr>
            <p:cNvCxnSpPr/>
            <p:nvPr/>
          </p:nvCxnSpPr>
          <p:spPr>
            <a:xfrm>
              <a:off x="731520" y="2351837"/>
              <a:ext cx="10744200" cy="0"/>
            </a:xfrm>
            <a:prstGeom prst="line">
              <a:avLst/>
            </a:prstGeom>
            <a:ln w="6350">
              <a:solidFill>
                <a:srgbClr val="D7D1C1"/>
              </a:solidFill>
              <a:prstDash val="dash"/>
            </a:ln>
          </p:spPr>
        </p:cxnSp>
        <p:sp>
          <p:nvSpPr>
            <p:cNvPr id="18" name="Label">
              <a:extLst>
                <a:ext uri="{C183D7F6-B498-43B3-948B-1728B52AA6E4}">
                  <adec:decorative xmlns:adec="http://schemas.microsoft.com/office/drawing/2017/decorative" val="1"/>
                </a:ext>
              </a:extLst>
            </p:cNvPr>
            <p:cNvSpPr txBox="1"/>
            <p:nvPr/>
          </p:nvSpPr>
          <p:spPr>
            <a:xfrm>
              <a:off x="731520" y="2090318"/>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103 · 106 · 1002</a:t>
              </a:r>
            </a:p>
          </p:txBody>
        </p:sp>
        <p:sp>
          <p:nvSpPr>
            <p:cNvPr id="19" name="Mark">
              <a:extLst>
                <a:ext uri="{C183D7F6-B498-43B3-948B-1728B52AA6E4}">
                  <adec:decorative xmlns:adec="http://schemas.microsoft.com/office/drawing/2017/decorative" val="1"/>
                </a:ext>
              </a:extLst>
            </p:cNvPr>
            <p:cNvSpPr/>
            <p:nvPr/>
          </p:nvSpPr>
          <p:spPr>
            <a:xfrm>
              <a:off x="2672334" y="2156612"/>
              <a:ext cx="141732" cy="141732"/>
            </a:xfrm>
            <a:prstGeom prst="ellipse">
              <a:avLst/>
            </a:prstGeom>
            <a:solidFill>
              <a:srgbClr val="C5CCC0"/>
            </a:solidFill>
            <a:ln w="9525">
              <a:solidFill>
                <a:srgbClr val="6B776E"/>
              </a:solidFill>
            </a:ln>
          </p:spPr>
          <p:txBody>
            <a:bodyPr rtlCol="0" anchor="ctr"/>
            <a:lstStyle/>
            <a:p>
              <a:pPr algn="ctr"/>
            </a:p>
          </p:txBody>
        </p:sp>
        <p:sp>
          <p:nvSpPr>
            <p:cNvPr id="20" name="Mark">
              <a:extLst>
                <a:ext uri="{C183D7F6-B498-43B3-948B-1728B52AA6E4}">
                  <adec:decorative xmlns:adec="http://schemas.microsoft.com/office/drawing/2017/decorative" val="1"/>
                </a:ext>
              </a:extLst>
            </p:cNvPr>
            <p:cNvSpPr/>
            <p:nvPr/>
          </p:nvSpPr>
          <p:spPr>
            <a:xfrm>
              <a:off x="2868930" y="2156612"/>
              <a:ext cx="141732" cy="141732"/>
            </a:xfrm>
            <a:prstGeom prst="ellipse">
              <a:avLst/>
            </a:prstGeom>
            <a:solidFill>
              <a:srgbClr val="C5CCC0"/>
            </a:solidFill>
            <a:ln w="9525">
              <a:solidFill>
                <a:srgbClr val="6B776E"/>
              </a:solidFill>
            </a:ln>
          </p:spPr>
          <p:txBody>
            <a:bodyPr rtlCol="0" anchor="ctr"/>
            <a:lstStyle/>
            <a:p>
              <a:pPr algn="ctr"/>
            </a:p>
          </p:txBody>
        </p:sp>
        <p:sp>
          <p:nvSpPr>
            <p:cNvPr id="21" name="Mark">
              <a:extLst>
                <a:ext uri="{C183D7F6-B498-43B3-948B-1728B52AA6E4}">
                  <adec:decorative xmlns:adec="http://schemas.microsoft.com/office/drawing/2017/decorative" val="1"/>
                </a:ext>
              </a:extLst>
            </p:cNvPr>
            <p:cNvSpPr/>
            <p:nvPr/>
          </p:nvSpPr>
          <p:spPr>
            <a:xfrm>
              <a:off x="3065526" y="2156612"/>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22" name="Mark">
              <a:extLst>
                <a:ext uri="{C183D7F6-B498-43B3-948B-1728B52AA6E4}">
                  <adec:decorative xmlns:adec="http://schemas.microsoft.com/office/drawing/2017/decorative" val="1"/>
                </a:ext>
              </a:extLst>
            </p:cNvPr>
            <p:cNvSpPr/>
            <p:nvPr/>
          </p:nvSpPr>
          <p:spPr>
            <a:xfrm>
              <a:off x="3262122" y="2156612"/>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23" name="Mark">
              <a:extLst>
                <a:ext uri="{C183D7F6-B498-43B3-948B-1728B52AA6E4}">
                  <adec:decorative xmlns:adec="http://schemas.microsoft.com/office/drawing/2017/decorative" val="1"/>
                </a:ext>
              </a:extLst>
            </p:cNvPr>
            <p:cNvSpPr/>
            <p:nvPr/>
          </p:nvSpPr>
          <p:spPr>
            <a:xfrm>
              <a:off x="3458718" y="2156612"/>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4" name="Label">
              <a:extLst>
                <a:ext uri="{C183D7F6-B498-43B3-948B-1728B52AA6E4}">
                  <adec:decorative xmlns:adec="http://schemas.microsoft.com/office/drawing/2017/decorative" val="1"/>
                </a:ext>
              </a:extLst>
            </p:cNvPr>
            <p:cNvSpPr txBox="1"/>
            <p:nvPr/>
          </p:nvSpPr>
          <p:spPr>
            <a:xfrm>
              <a:off x="9966960" y="2090318"/>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5</a:t>
              </a:r>
            </a:p>
          </p:txBody>
        </p:sp>
        <p:cxnSp>
          <p:nvCxnSpPr>
            <p:cNvPr id="25" name="Rule">
              <a:extLst>
                <a:ext uri="{C183D7F6-B498-43B3-948B-1728B52AA6E4}">
                  <adec:decorative xmlns:adec="http://schemas.microsoft.com/office/drawing/2017/decorative" val="1"/>
                </a:ext>
              </a:extLst>
            </p:cNvPr>
            <p:cNvCxnSpPr/>
            <p:nvPr/>
          </p:nvCxnSpPr>
          <p:spPr>
            <a:xfrm>
              <a:off x="731520" y="2600554"/>
              <a:ext cx="10744200" cy="0"/>
            </a:xfrm>
            <a:prstGeom prst="line">
              <a:avLst/>
            </a:prstGeom>
            <a:ln w="6350">
              <a:solidFill>
                <a:srgbClr val="D7D1C1"/>
              </a:solidFill>
              <a:prstDash val="dash"/>
            </a:ln>
          </p:spPr>
        </p:cxnSp>
        <p:sp>
          <p:nvSpPr>
            <p:cNvPr id="26" name="Label">
              <a:extLst>
                <a:ext uri="{C183D7F6-B498-43B3-948B-1728B52AA6E4}">
                  <adec:decorative xmlns:adec="http://schemas.microsoft.com/office/drawing/2017/decorative" val="1"/>
                </a:ext>
              </a:extLst>
            </p:cNvPr>
            <p:cNvSpPr txBox="1"/>
            <p:nvPr/>
          </p:nvSpPr>
          <p:spPr>
            <a:xfrm>
              <a:off x="731520" y="2339035"/>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201</a:t>
              </a:r>
            </a:p>
          </p:txBody>
        </p:sp>
        <p:sp>
          <p:nvSpPr>
            <p:cNvPr id="27" name="Mark">
              <a:extLst>
                <a:ext uri="{C183D7F6-B498-43B3-948B-1728B52AA6E4}">
                  <adec:decorative xmlns:adec="http://schemas.microsoft.com/office/drawing/2017/decorative" val="1"/>
                </a:ext>
              </a:extLst>
            </p:cNvPr>
            <p:cNvSpPr/>
            <p:nvPr/>
          </p:nvSpPr>
          <p:spPr>
            <a:xfrm>
              <a:off x="2644902" y="2377897"/>
              <a:ext cx="196596" cy="196596"/>
            </a:xfrm>
            <a:prstGeom prst="diamond">
              <a:avLst/>
            </a:prstGeom>
            <a:solidFill>
              <a:srgbClr val="7A3F24"/>
            </a:solidFill>
            <a:ln w="9525">
              <a:solidFill>
                <a:srgbClr val="7A3F24"/>
              </a:solidFill>
            </a:ln>
          </p:spPr>
          <p:txBody>
            <a:bodyPr rtlCol="0" anchor="ctr"/>
            <a:lstStyle/>
            <a:p>
              <a:pPr algn="ctr"/>
            </a:p>
          </p:txBody>
        </p:sp>
        <p:sp>
          <p:nvSpPr>
            <p:cNvPr id="28" name="Label">
              <a:extLst>
                <a:ext uri="{C183D7F6-B498-43B3-948B-1728B52AA6E4}">
                  <adec:decorative xmlns:adec="http://schemas.microsoft.com/office/drawing/2017/decorative" val="1"/>
                </a:ext>
              </a:extLst>
            </p:cNvPr>
            <p:cNvSpPr txBox="1"/>
            <p:nvPr/>
          </p:nvSpPr>
          <p:spPr>
            <a:xfrm>
              <a:off x="9966960" y="2339035"/>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a:t>
              </a:r>
            </a:p>
          </p:txBody>
        </p:sp>
        <p:sp>
          <p:nvSpPr>
            <p:cNvPr id="29" name="Label">
              <a:extLst>
                <a:ext uri="{C183D7F6-B498-43B3-948B-1728B52AA6E4}">
                  <adec:decorative xmlns:adec="http://schemas.microsoft.com/office/drawing/2017/decorative" val="1"/>
                </a:ext>
              </a:extLst>
            </p:cNvPr>
            <p:cNvSpPr txBox="1"/>
            <p:nvPr/>
          </p:nvSpPr>
          <p:spPr>
            <a:xfrm>
              <a:off x="10789920" y="2339035"/>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30" name="Rule">
              <a:extLst>
                <a:ext uri="{C183D7F6-B498-43B3-948B-1728B52AA6E4}">
                  <adec:decorative xmlns:adec="http://schemas.microsoft.com/office/drawing/2017/decorative" val="1"/>
                </a:ext>
              </a:extLst>
            </p:cNvPr>
            <p:cNvCxnSpPr/>
            <p:nvPr/>
          </p:nvCxnSpPr>
          <p:spPr>
            <a:xfrm>
              <a:off x="731520" y="2849270"/>
              <a:ext cx="10744200" cy="0"/>
            </a:xfrm>
            <a:prstGeom prst="line">
              <a:avLst/>
            </a:prstGeom>
            <a:ln w="6350">
              <a:solidFill>
                <a:srgbClr val="D7D1C1"/>
              </a:solidFill>
              <a:prstDash val="dash"/>
            </a:ln>
          </p:spPr>
        </p:cxnSp>
        <p:sp>
          <p:nvSpPr>
            <p:cNvPr id="31" name="Label">
              <a:extLst>
                <a:ext uri="{C183D7F6-B498-43B3-948B-1728B52AA6E4}">
                  <adec:decorative xmlns:adec="http://schemas.microsoft.com/office/drawing/2017/decorative" val="1"/>
                </a:ext>
              </a:extLst>
            </p:cNvPr>
            <p:cNvSpPr txBox="1"/>
            <p:nvPr/>
          </p:nvSpPr>
          <p:spPr>
            <a:xfrm>
              <a:off x="731520" y="2587752"/>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401–403</a:t>
              </a:r>
            </a:p>
          </p:txBody>
        </p:sp>
        <p:sp>
          <p:nvSpPr>
            <p:cNvPr id="32" name="Mark">
              <a:extLst>
                <a:ext uri="{C183D7F6-B498-43B3-948B-1728B52AA6E4}">
                  <adec:decorative xmlns:adec="http://schemas.microsoft.com/office/drawing/2017/decorative" val="1"/>
                </a:ext>
              </a:extLst>
            </p:cNvPr>
            <p:cNvSpPr/>
            <p:nvPr/>
          </p:nvSpPr>
          <p:spPr>
            <a:xfrm>
              <a:off x="2672334" y="2654046"/>
              <a:ext cx="141732" cy="141732"/>
            </a:xfrm>
            <a:prstGeom prst="ellipse">
              <a:avLst/>
            </a:prstGeom>
            <a:solidFill>
              <a:srgbClr val="C5CCC0"/>
            </a:solidFill>
            <a:ln w="9525">
              <a:solidFill>
                <a:srgbClr val="6B776E"/>
              </a:solidFill>
            </a:ln>
          </p:spPr>
          <p:txBody>
            <a:bodyPr rtlCol="0" anchor="ctr"/>
            <a:lstStyle/>
            <a:p>
              <a:pPr algn="ctr"/>
            </a:p>
          </p:txBody>
        </p:sp>
        <p:sp>
          <p:nvSpPr>
            <p:cNvPr id="33" name="Mark">
              <a:extLst>
                <a:ext uri="{C183D7F6-B498-43B3-948B-1728B52AA6E4}">
                  <adec:decorative xmlns:adec="http://schemas.microsoft.com/office/drawing/2017/decorative" val="1"/>
                </a:ext>
              </a:extLst>
            </p:cNvPr>
            <p:cNvSpPr/>
            <p:nvPr/>
          </p:nvSpPr>
          <p:spPr>
            <a:xfrm>
              <a:off x="2868930" y="2654046"/>
              <a:ext cx="141732" cy="141732"/>
            </a:xfrm>
            <a:prstGeom prst="ellipse">
              <a:avLst/>
            </a:prstGeom>
            <a:solidFill>
              <a:srgbClr val="C5CCC0"/>
            </a:solidFill>
            <a:ln w="9525">
              <a:solidFill>
                <a:srgbClr val="6B776E"/>
              </a:solidFill>
            </a:ln>
          </p:spPr>
          <p:txBody>
            <a:bodyPr rtlCol="0" anchor="ctr"/>
            <a:lstStyle/>
            <a:p>
              <a:pPr algn="ctr"/>
            </a:p>
          </p:txBody>
        </p:sp>
        <p:sp>
          <p:nvSpPr>
            <p:cNvPr id="34" name="Mark">
              <a:extLst>
                <a:ext uri="{C183D7F6-B498-43B3-948B-1728B52AA6E4}">
                  <adec:decorative xmlns:adec="http://schemas.microsoft.com/office/drawing/2017/decorative" val="1"/>
                </a:ext>
              </a:extLst>
            </p:cNvPr>
            <p:cNvSpPr/>
            <p:nvPr/>
          </p:nvSpPr>
          <p:spPr>
            <a:xfrm>
              <a:off x="3065526" y="2654046"/>
              <a:ext cx="141732" cy="141732"/>
            </a:xfrm>
            <a:prstGeom prst="ellipse">
              <a:avLst/>
            </a:prstGeom>
            <a:solidFill>
              <a:srgbClr val="C5CCC0"/>
            </a:solidFill>
            <a:ln w="9525">
              <a:solidFill>
                <a:srgbClr val="6B776E"/>
              </a:solidFill>
            </a:ln>
          </p:spPr>
          <p:txBody>
            <a:bodyPr rtlCol="0" anchor="ctr"/>
            <a:lstStyle/>
            <a:p>
              <a:pPr algn="ctr"/>
            </a:p>
          </p:txBody>
        </p:sp>
        <p:sp>
          <p:nvSpPr>
            <p:cNvPr id="35" name="Mark">
              <a:extLst>
                <a:ext uri="{C183D7F6-B498-43B3-948B-1728B52AA6E4}">
                  <adec:decorative xmlns:adec="http://schemas.microsoft.com/office/drawing/2017/decorative" val="1"/>
                </a:ext>
              </a:extLst>
            </p:cNvPr>
            <p:cNvSpPr/>
            <p:nvPr/>
          </p:nvSpPr>
          <p:spPr>
            <a:xfrm>
              <a:off x="3262122" y="2654046"/>
              <a:ext cx="141732" cy="141732"/>
            </a:xfrm>
            <a:prstGeom prst="ellipse">
              <a:avLst/>
            </a:prstGeom>
            <a:solidFill>
              <a:srgbClr val="C5CCC0"/>
            </a:solidFill>
            <a:ln w="9525">
              <a:solidFill>
                <a:srgbClr val="6B776E"/>
              </a:solidFill>
            </a:ln>
          </p:spPr>
          <p:txBody>
            <a:bodyPr rtlCol="0" anchor="ctr"/>
            <a:lstStyle/>
            <a:p>
              <a:pPr algn="ctr"/>
            </a:p>
          </p:txBody>
        </p:sp>
        <p:sp>
          <p:nvSpPr>
            <p:cNvPr id="36" name="Mark">
              <a:extLst>
                <a:ext uri="{C183D7F6-B498-43B3-948B-1728B52AA6E4}">
                  <adec:decorative xmlns:adec="http://schemas.microsoft.com/office/drawing/2017/decorative" val="1"/>
                </a:ext>
              </a:extLst>
            </p:cNvPr>
            <p:cNvSpPr/>
            <p:nvPr/>
          </p:nvSpPr>
          <p:spPr>
            <a:xfrm>
              <a:off x="3458718" y="2654046"/>
              <a:ext cx="141732" cy="141732"/>
            </a:xfrm>
            <a:prstGeom prst="ellipse">
              <a:avLst/>
            </a:prstGeom>
            <a:solidFill>
              <a:srgbClr val="C5CCC0"/>
            </a:solidFill>
            <a:ln w="9525">
              <a:solidFill>
                <a:srgbClr val="6B776E"/>
              </a:solidFill>
            </a:ln>
          </p:spPr>
          <p:txBody>
            <a:bodyPr rtlCol="0" anchor="ctr"/>
            <a:lstStyle/>
            <a:p>
              <a:pPr algn="ctr"/>
            </a:p>
          </p:txBody>
        </p:sp>
        <p:sp>
          <p:nvSpPr>
            <p:cNvPr id="37" name="Mark">
              <a:extLst>
                <a:ext uri="{C183D7F6-B498-43B3-948B-1728B52AA6E4}">
                  <adec:decorative xmlns:adec="http://schemas.microsoft.com/office/drawing/2017/decorative" val="1"/>
                </a:ext>
              </a:extLst>
            </p:cNvPr>
            <p:cNvSpPr/>
            <p:nvPr/>
          </p:nvSpPr>
          <p:spPr>
            <a:xfrm>
              <a:off x="3655314" y="2654046"/>
              <a:ext cx="141732" cy="141732"/>
            </a:xfrm>
            <a:prstGeom prst="ellipse">
              <a:avLst/>
            </a:prstGeom>
            <a:solidFill>
              <a:srgbClr val="C5CCC0"/>
            </a:solidFill>
            <a:ln w="9525">
              <a:solidFill>
                <a:srgbClr val="6B776E"/>
              </a:solidFill>
            </a:ln>
          </p:spPr>
          <p:txBody>
            <a:bodyPr rtlCol="0" anchor="ctr"/>
            <a:lstStyle/>
            <a:p>
              <a:pPr algn="ctr"/>
            </a:p>
          </p:txBody>
        </p:sp>
        <p:sp>
          <p:nvSpPr>
            <p:cNvPr id="38" name="Mark">
              <a:extLst>
                <a:ext uri="{C183D7F6-B498-43B3-948B-1728B52AA6E4}">
                  <adec:decorative xmlns:adec="http://schemas.microsoft.com/office/drawing/2017/decorative" val="1"/>
                </a:ext>
              </a:extLst>
            </p:cNvPr>
            <p:cNvSpPr/>
            <p:nvPr/>
          </p:nvSpPr>
          <p:spPr>
            <a:xfrm>
              <a:off x="3851910" y="2654046"/>
              <a:ext cx="141732" cy="141732"/>
            </a:xfrm>
            <a:prstGeom prst="ellipse">
              <a:avLst/>
            </a:prstGeom>
            <a:solidFill>
              <a:srgbClr val="C5CCC0"/>
            </a:solidFill>
            <a:ln w="9525">
              <a:solidFill>
                <a:srgbClr val="6B776E"/>
              </a:solidFill>
            </a:ln>
          </p:spPr>
          <p:txBody>
            <a:bodyPr rtlCol="0" anchor="ctr"/>
            <a:lstStyle/>
            <a:p>
              <a:pPr algn="ctr"/>
            </a:p>
          </p:txBody>
        </p:sp>
        <p:sp>
          <p:nvSpPr>
            <p:cNvPr id="39" name="Mark">
              <a:extLst>
                <a:ext uri="{C183D7F6-B498-43B3-948B-1728B52AA6E4}">
                  <adec:decorative xmlns:adec="http://schemas.microsoft.com/office/drawing/2017/decorative" val="1"/>
                </a:ext>
              </a:extLst>
            </p:cNvPr>
            <p:cNvSpPr/>
            <p:nvPr/>
          </p:nvSpPr>
          <p:spPr>
            <a:xfrm>
              <a:off x="4048506" y="2654046"/>
              <a:ext cx="141732" cy="141732"/>
            </a:xfrm>
            <a:prstGeom prst="ellipse">
              <a:avLst/>
            </a:prstGeom>
            <a:solidFill>
              <a:srgbClr val="C5CCC0"/>
            </a:solidFill>
            <a:ln w="9525">
              <a:solidFill>
                <a:srgbClr val="6B776E"/>
              </a:solidFill>
            </a:ln>
          </p:spPr>
          <p:txBody>
            <a:bodyPr rtlCol="0" anchor="ctr"/>
            <a:lstStyle/>
            <a:p>
              <a:pPr algn="ctr"/>
            </a:p>
          </p:txBody>
        </p:sp>
        <p:sp>
          <p:nvSpPr>
            <p:cNvPr id="40" name="Mark">
              <a:extLst>
                <a:ext uri="{C183D7F6-B498-43B3-948B-1728B52AA6E4}">
                  <adec:decorative xmlns:adec="http://schemas.microsoft.com/office/drawing/2017/decorative" val="1"/>
                </a:ext>
              </a:extLst>
            </p:cNvPr>
            <p:cNvSpPr/>
            <p:nvPr/>
          </p:nvSpPr>
          <p:spPr>
            <a:xfrm>
              <a:off x="4245102" y="2654046"/>
              <a:ext cx="141732" cy="141732"/>
            </a:xfrm>
            <a:prstGeom prst="ellipse">
              <a:avLst/>
            </a:prstGeom>
            <a:solidFill>
              <a:srgbClr val="C5CCC0"/>
            </a:solidFill>
            <a:ln w="9525">
              <a:solidFill>
                <a:srgbClr val="6B776E"/>
              </a:solidFill>
            </a:ln>
          </p:spPr>
          <p:txBody>
            <a:bodyPr rtlCol="0" anchor="ctr"/>
            <a:lstStyle/>
            <a:p>
              <a:pPr algn="ctr"/>
            </a:p>
          </p:txBody>
        </p:sp>
        <p:sp>
          <p:nvSpPr>
            <p:cNvPr id="41" name="Mark">
              <a:extLst>
                <a:ext uri="{C183D7F6-B498-43B3-948B-1728B52AA6E4}">
                  <adec:decorative xmlns:adec="http://schemas.microsoft.com/office/drawing/2017/decorative" val="1"/>
                </a:ext>
              </a:extLst>
            </p:cNvPr>
            <p:cNvSpPr/>
            <p:nvPr/>
          </p:nvSpPr>
          <p:spPr>
            <a:xfrm>
              <a:off x="4441698" y="2654046"/>
              <a:ext cx="141732" cy="141732"/>
            </a:xfrm>
            <a:prstGeom prst="ellipse">
              <a:avLst/>
            </a:prstGeom>
            <a:solidFill>
              <a:srgbClr val="C5CCC0"/>
            </a:solidFill>
            <a:ln w="9525">
              <a:solidFill>
                <a:srgbClr val="6B776E"/>
              </a:solidFill>
            </a:ln>
          </p:spPr>
          <p:txBody>
            <a:bodyPr rtlCol="0" anchor="ctr"/>
            <a:lstStyle/>
            <a:p>
              <a:pPr algn="ctr"/>
            </a:p>
          </p:txBody>
        </p:sp>
        <p:sp>
          <p:nvSpPr>
            <p:cNvPr id="42" name="Mark">
              <a:extLst>
                <a:ext uri="{C183D7F6-B498-43B3-948B-1728B52AA6E4}">
                  <adec:decorative xmlns:adec="http://schemas.microsoft.com/office/drawing/2017/decorative" val="1"/>
                </a:ext>
              </a:extLst>
            </p:cNvPr>
            <p:cNvSpPr/>
            <p:nvPr/>
          </p:nvSpPr>
          <p:spPr>
            <a:xfrm>
              <a:off x="4638294" y="2654046"/>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43" name="Mark">
              <a:extLst>
                <a:ext uri="{C183D7F6-B498-43B3-948B-1728B52AA6E4}">
                  <adec:decorative xmlns:adec="http://schemas.microsoft.com/office/drawing/2017/decorative" val="1"/>
                </a:ext>
              </a:extLst>
            </p:cNvPr>
            <p:cNvSpPr/>
            <p:nvPr/>
          </p:nvSpPr>
          <p:spPr>
            <a:xfrm>
              <a:off x="4834890" y="2654046"/>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44" name="Mark">
              <a:extLst>
                <a:ext uri="{C183D7F6-B498-43B3-948B-1728B52AA6E4}">
                  <adec:decorative xmlns:adec="http://schemas.microsoft.com/office/drawing/2017/decorative" val="1"/>
                </a:ext>
              </a:extLst>
            </p:cNvPr>
            <p:cNvSpPr/>
            <p:nvPr/>
          </p:nvSpPr>
          <p:spPr>
            <a:xfrm>
              <a:off x="5031486"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5" name="Mark">
              <a:extLst>
                <a:ext uri="{C183D7F6-B498-43B3-948B-1728B52AA6E4}">
                  <adec:decorative xmlns:adec="http://schemas.microsoft.com/office/drawing/2017/decorative" val="1"/>
                </a:ext>
              </a:extLst>
            </p:cNvPr>
            <p:cNvSpPr/>
            <p:nvPr/>
          </p:nvSpPr>
          <p:spPr>
            <a:xfrm>
              <a:off x="5228082"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6" name="Mark">
              <a:extLst>
                <a:ext uri="{C183D7F6-B498-43B3-948B-1728B52AA6E4}">
                  <adec:decorative xmlns:adec="http://schemas.microsoft.com/office/drawing/2017/decorative" val="1"/>
                </a:ext>
              </a:extLst>
            </p:cNvPr>
            <p:cNvSpPr/>
            <p:nvPr/>
          </p:nvSpPr>
          <p:spPr>
            <a:xfrm>
              <a:off x="5424678"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7" name="Mark">
              <a:extLst>
                <a:ext uri="{C183D7F6-B498-43B3-948B-1728B52AA6E4}">
                  <adec:decorative xmlns:adec="http://schemas.microsoft.com/office/drawing/2017/decorative" val="1"/>
                </a:ext>
              </a:extLst>
            </p:cNvPr>
            <p:cNvSpPr/>
            <p:nvPr/>
          </p:nvSpPr>
          <p:spPr>
            <a:xfrm>
              <a:off x="5621274"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8" name="Mark">
              <a:extLst>
                <a:ext uri="{C183D7F6-B498-43B3-948B-1728B52AA6E4}">
                  <adec:decorative xmlns:adec="http://schemas.microsoft.com/office/drawing/2017/decorative" val="1"/>
                </a:ext>
              </a:extLst>
            </p:cNvPr>
            <p:cNvSpPr/>
            <p:nvPr/>
          </p:nvSpPr>
          <p:spPr>
            <a:xfrm>
              <a:off x="5817870"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49" name="Mark">
              <a:extLst>
                <a:ext uri="{C183D7F6-B498-43B3-948B-1728B52AA6E4}">
                  <adec:decorative xmlns:adec="http://schemas.microsoft.com/office/drawing/2017/decorative" val="1"/>
                </a:ext>
              </a:extLst>
            </p:cNvPr>
            <p:cNvSpPr/>
            <p:nvPr/>
          </p:nvSpPr>
          <p:spPr>
            <a:xfrm>
              <a:off x="6014466"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0" name="Mark">
              <a:extLst>
                <a:ext uri="{C183D7F6-B498-43B3-948B-1728B52AA6E4}">
                  <adec:decorative xmlns:adec="http://schemas.microsoft.com/office/drawing/2017/decorative" val="1"/>
                </a:ext>
              </a:extLst>
            </p:cNvPr>
            <p:cNvSpPr/>
            <p:nvPr/>
          </p:nvSpPr>
          <p:spPr>
            <a:xfrm>
              <a:off x="6211062"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1" name="Mark">
              <a:extLst>
                <a:ext uri="{C183D7F6-B498-43B3-948B-1728B52AA6E4}">
                  <adec:decorative xmlns:adec="http://schemas.microsoft.com/office/drawing/2017/decorative" val="1"/>
                </a:ext>
              </a:extLst>
            </p:cNvPr>
            <p:cNvSpPr/>
            <p:nvPr/>
          </p:nvSpPr>
          <p:spPr>
            <a:xfrm>
              <a:off x="6407658"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2" name="Mark">
              <a:extLst>
                <a:ext uri="{C183D7F6-B498-43B3-948B-1728B52AA6E4}">
                  <adec:decorative xmlns:adec="http://schemas.microsoft.com/office/drawing/2017/decorative" val="1"/>
                </a:ext>
              </a:extLst>
            </p:cNvPr>
            <p:cNvSpPr/>
            <p:nvPr/>
          </p:nvSpPr>
          <p:spPr>
            <a:xfrm>
              <a:off x="6604254"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3" name="Mark">
              <a:extLst>
                <a:ext uri="{C183D7F6-B498-43B3-948B-1728B52AA6E4}">
                  <adec:decorative xmlns:adec="http://schemas.microsoft.com/office/drawing/2017/decorative" val="1"/>
                </a:ext>
              </a:extLst>
            </p:cNvPr>
            <p:cNvSpPr/>
            <p:nvPr/>
          </p:nvSpPr>
          <p:spPr>
            <a:xfrm>
              <a:off x="6800850"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4" name="Mark">
              <a:extLst>
                <a:ext uri="{C183D7F6-B498-43B3-948B-1728B52AA6E4}">
                  <adec:decorative xmlns:adec="http://schemas.microsoft.com/office/drawing/2017/decorative" val="1"/>
                </a:ext>
              </a:extLst>
            </p:cNvPr>
            <p:cNvSpPr/>
            <p:nvPr/>
          </p:nvSpPr>
          <p:spPr>
            <a:xfrm>
              <a:off x="6997446"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5" name="Mark">
              <a:extLst>
                <a:ext uri="{C183D7F6-B498-43B3-948B-1728B52AA6E4}">
                  <adec:decorative xmlns:adec="http://schemas.microsoft.com/office/drawing/2017/decorative" val="1"/>
                </a:ext>
              </a:extLst>
            </p:cNvPr>
            <p:cNvSpPr/>
            <p:nvPr/>
          </p:nvSpPr>
          <p:spPr>
            <a:xfrm>
              <a:off x="7194042" y="2654046"/>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56" name="Label">
              <a:extLst>
                <a:ext uri="{C183D7F6-B498-43B3-948B-1728B52AA6E4}">
                  <adec:decorative xmlns:adec="http://schemas.microsoft.com/office/drawing/2017/decorative" val="1"/>
                </a:ext>
              </a:extLst>
            </p:cNvPr>
            <p:cNvSpPr txBox="1"/>
            <p:nvPr/>
          </p:nvSpPr>
          <p:spPr>
            <a:xfrm>
              <a:off x="9966960" y="2587752"/>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24</a:t>
              </a:r>
            </a:p>
          </p:txBody>
        </p:sp>
        <p:cxnSp>
          <p:nvCxnSpPr>
            <p:cNvPr id="57" name="Rule">
              <a:extLst>
                <a:ext uri="{C183D7F6-B498-43B3-948B-1728B52AA6E4}">
                  <adec:decorative xmlns:adec="http://schemas.microsoft.com/office/drawing/2017/decorative" val="1"/>
                </a:ext>
              </a:extLst>
            </p:cNvPr>
            <p:cNvCxnSpPr/>
            <p:nvPr/>
          </p:nvCxnSpPr>
          <p:spPr>
            <a:xfrm>
              <a:off x="731520" y="3097987"/>
              <a:ext cx="10744200" cy="0"/>
            </a:xfrm>
            <a:prstGeom prst="line">
              <a:avLst/>
            </a:prstGeom>
            <a:ln w="6350">
              <a:solidFill>
                <a:srgbClr val="D7D1C1"/>
              </a:solidFill>
              <a:prstDash val="dash"/>
            </a:ln>
          </p:spPr>
        </p:cxnSp>
        <p:sp>
          <p:nvSpPr>
            <p:cNvPr id="58" name="Label">
              <a:extLst>
                <a:ext uri="{C183D7F6-B498-43B3-948B-1728B52AA6E4}">
                  <adec:decorative xmlns:adec="http://schemas.microsoft.com/office/drawing/2017/decorative" val="1"/>
                </a:ext>
              </a:extLst>
            </p:cNvPr>
            <p:cNvSpPr txBox="1"/>
            <p:nvPr/>
          </p:nvSpPr>
          <p:spPr>
            <a:xfrm>
              <a:off x="731520" y="2836469"/>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404</a:t>
              </a:r>
            </a:p>
          </p:txBody>
        </p:sp>
        <p:sp>
          <p:nvSpPr>
            <p:cNvPr id="59" name="Mark">
              <a:extLst>
                <a:ext uri="{C183D7F6-B498-43B3-948B-1728B52AA6E4}">
                  <adec:decorative xmlns:adec="http://schemas.microsoft.com/office/drawing/2017/decorative" val="1"/>
                </a:ext>
              </a:extLst>
            </p:cNvPr>
            <p:cNvSpPr/>
            <p:nvPr/>
          </p:nvSpPr>
          <p:spPr>
            <a:xfrm>
              <a:off x="2672334" y="2902763"/>
              <a:ext cx="141732" cy="141732"/>
            </a:xfrm>
            <a:prstGeom prst="ellipse">
              <a:avLst/>
            </a:prstGeom>
            <a:solidFill>
              <a:srgbClr val="C5CCC0"/>
            </a:solidFill>
            <a:ln w="9525">
              <a:solidFill>
                <a:srgbClr val="6B776E"/>
              </a:solidFill>
            </a:ln>
          </p:spPr>
          <p:txBody>
            <a:bodyPr rtlCol="0" anchor="ctr"/>
            <a:lstStyle/>
            <a:p>
              <a:pPr algn="ctr"/>
            </a:p>
          </p:txBody>
        </p:sp>
        <p:sp>
          <p:nvSpPr>
            <p:cNvPr id="60" name="Mark">
              <a:extLst>
                <a:ext uri="{C183D7F6-B498-43B3-948B-1728B52AA6E4}">
                  <adec:decorative xmlns:adec="http://schemas.microsoft.com/office/drawing/2017/decorative" val="1"/>
                </a:ext>
              </a:extLst>
            </p:cNvPr>
            <p:cNvSpPr/>
            <p:nvPr/>
          </p:nvSpPr>
          <p:spPr>
            <a:xfrm>
              <a:off x="2868930" y="2902763"/>
              <a:ext cx="141732" cy="141732"/>
            </a:xfrm>
            <a:prstGeom prst="ellipse">
              <a:avLst/>
            </a:prstGeom>
            <a:solidFill>
              <a:srgbClr val="C5CCC0"/>
            </a:solidFill>
            <a:ln w="9525">
              <a:solidFill>
                <a:srgbClr val="6B776E"/>
              </a:solidFill>
            </a:ln>
          </p:spPr>
          <p:txBody>
            <a:bodyPr rtlCol="0" anchor="ctr"/>
            <a:lstStyle/>
            <a:p>
              <a:pPr algn="ctr"/>
            </a:p>
          </p:txBody>
        </p:sp>
        <p:sp>
          <p:nvSpPr>
            <p:cNvPr id="61" name="Mark">
              <a:extLst>
                <a:ext uri="{C183D7F6-B498-43B3-948B-1728B52AA6E4}">
                  <adec:decorative xmlns:adec="http://schemas.microsoft.com/office/drawing/2017/decorative" val="1"/>
                </a:ext>
              </a:extLst>
            </p:cNvPr>
            <p:cNvSpPr/>
            <p:nvPr/>
          </p:nvSpPr>
          <p:spPr>
            <a:xfrm>
              <a:off x="3065526" y="2902763"/>
              <a:ext cx="141732" cy="141732"/>
            </a:xfrm>
            <a:prstGeom prst="ellipse">
              <a:avLst/>
            </a:prstGeom>
            <a:solidFill>
              <a:srgbClr val="C5CCC0"/>
            </a:solidFill>
            <a:ln w="9525">
              <a:solidFill>
                <a:srgbClr val="6B776E"/>
              </a:solidFill>
            </a:ln>
          </p:spPr>
          <p:txBody>
            <a:bodyPr rtlCol="0" anchor="ctr"/>
            <a:lstStyle/>
            <a:p>
              <a:pPr algn="ctr"/>
            </a:p>
          </p:txBody>
        </p:sp>
        <p:sp>
          <p:nvSpPr>
            <p:cNvPr id="62" name="Mark">
              <a:extLst>
                <a:ext uri="{C183D7F6-B498-43B3-948B-1728B52AA6E4}">
                  <adec:decorative xmlns:adec="http://schemas.microsoft.com/office/drawing/2017/decorative" val="1"/>
                </a:ext>
              </a:extLst>
            </p:cNvPr>
            <p:cNvSpPr/>
            <p:nvPr/>
          </p:nvSpPr>
          <p:spPr>
            <a:xfrm>
              <a:off x="3262122" y="2902763"/>
              <a:ext cx="141732" cy="141732"/>
            </a:xfrm>
            <a:prstGeom prst="ellipse">
              <a:avLst/>
            </a:prstGeom>
            <a:solidFill>
              <a:srgbClr val="C5CCC0"/>
            </a:solidFill>
            <a:ln w="9525">
              <a:solidFill>
                <a:srgbClr val="6B776E"/>
              </a:solidFill>
            </a:ln>
          </p:spPr>
          <p:txBody>
            <a:bodyPr rtlCol="0" anchor="ctr"/>
            <a:lstStyle/>
            <a:p>
              <a:pPr algn="ctr"/>
            </a:p>
          </p:txBody>
        </p:sp>
        <p:sp>
          <p:nvSpPr>
            <p:cNvPr id="63" name="Mark">
              <a:extLst>
                <a:ext uri="{C183D7F6-B498-43B3-948B-1728B52AA6E4}">
                  <adec:decorative xmlns:adec="http://schemas.microsoft.com/office/drawing/2017/decorative" val="1"/>
                </a:ext>
              </a:extLst>
            </p:cNvPr>
            <p:cNvSpPr/>
            <p:nvPr/>
          </p:nvSpPr>
          <p:spPr>
            <a:xfrm>
              <a:off x="3458718" y="2902763"/>
              <a:ext cx="141732" cy="141732"/>
            </a:xfrm>
            <a:prstGeom prst="ellipse">
              <a:avLst/>
            </a:prstGeom>
            <a:solidFill>
              <a:srgbClr val="C5CCC0"/>
            </a:solidFill>
            <a:ln w="9525">
              <a:solidFill>
                <a:srgbClr val="6B776E"/>
              </a:solidFill>
            </a:ln>
          </p:spPr>
          <p:txBody>
            <a:bodyPr rtlCol="0" anchor="ctr"/>
            <a:lstStyle/>
            <a:p>
              <a:pPr algn="ctr"/>
            </a:p>
          </p:txBody>
        </p:sp>
        <p:sp>
          <p:nvSpPr>
            <p:cNvPr id="64" name="Mark">
              <a:extLst>
                <a:ext uri="{C183D7F6-B498-43B3-948B-1728B52AA6E4}">
                  <adec:decorative xmlns:adec="http://schemas.microsoft.com/office/drawing/2017/decorative" val="1"/>
                </a:ext>
              </a:extLst>
            </p:cNvPr>
            <p:cNvSpPr/>
            <p:nvPr/>
          </p:nvSpPr>
          <p:spPr>
            <a:xfrm>
              <a:off x="3655314" y="2902763"/>
              <a:ext cx="141732" cy="141732"/>
            </a:xfrm>
            <a:prstGeom prst="ellipse">
              <a:avLst/>
            </a:prstGeom>
            <a:solidFill>
              <a:srgbClr val="C5CCC0"/>
            </a:solidFill>
            <a:ln w="9525">
              <a:solidFill>
                <a:srgbClr val="6B776E"/>
              </a:solidFill>
            </a:ln>
          </p:spPr>
          <p:txBody>
            <a:bodyPr rtlCol="0" anchor="ctr"/>
            <a:lstStyle/>
            <a:p>
              <a:pPr algn="ctr"/>
            </a:p>
          </p:txBody>
        </p:sp>
        <p:sp>
          <p:nvSpPr>
            <p:cNvPr id="65" name="Mark">
              <a:extLst>
                <a:ext uri="{C183D7F6-B498-43B3-948B-1728B52AA6E4}">
                  <adec:decorative xmlns:adec="http://schemas.microsoft.com/office/drawing/2017/decorative" val="1"/>
                </a:ext>
              </a:extLst>
            </p:cNvPr>
            <p:cNvSpPr/>
            <p:nvPr/>
          </p:nvSpPr>
          <p:spPr>
            <a:xfrm>
              <a:off x="3851910" y="2902763"/>
              <a:ext cx="141732" cy="141732"/>
            </a:xfrm>
            <a:prstGeom prst="ellipse">
              <a:avLst/>
            </a:prstGeom>
            <a:solidFill>
              <a:srgbClr val="C5CCC0"/>
            </a:solidFill>
            <a:ln w="9525">
              <a:solidFill>
                <a:srgbClr val="6B776E"/>
              </a:solidFill>
            </a:ln>
          </p:spPr>
          <p:txBody>
            <a:bodyPr rtlCol="0" anchor="ctr"/>
            <a:lstStyle/>
            <a:p>
              <a:pPr algn="ctr"/>
            </a:p>
          </p:txBody>
        </p:sp>
        <p:sp>
          <p:nvSpPr>
            <p:cNvPr id="66" name="Mark">
              <a:extLst>
                <a:ext uri="{C183D7F6-B498-43B3-948B-1728B52AA6E4}">
                  <adec:decorative xmlns:adec="http://schemas.microsoft.com/office/drawing/2017/decorative" val="1"/>
                </a:ext>
              </a:extLst>
            </p:cNvPr>
            <p:cNvSpPr/>
            <p:nvPr/>
          </p:nvSpPr>
          <p:spPr>
            <a:xfrm>
              <a:off x="4048506" y="2902763"/>
              <a:ext cx="141732" cy="141732"/>
            </a:xfrm>
            <a:prstGeom prst="ellipse">
              <a:avLst/>
            </a:prstGeom>
            <a:solidFill>
              <a:srgbClr val="C5CCC0"/>
            </a:solidFill>
            <a:ln w="9525">
              <a:solidFill>
                <a:srgbClr val="6B776E"/>
              </a:solidFill>
            </a:ln>
          </p:spPr>
          <p:txBody>
            <a:bodyPr rtlCol="0" anchor="ctr"/>
            <a:lstStyle/>
            <a:p>
              <a:pPr algn="ctr"/>
            </a:p>
          </p:txBody>
        </p:sp>
        <p:sp>
          <p:nvSpPr>
            <p:cNvPr id="67" name="Mark">
              <a:extLst>
                <a:ext uri="{C183D7F6-B498-43B3-948B-1728B52AA6E4}">
                  <adec:decorative xmlns:adec="http://schemas.microsoft.com/office/drawing/2017/decorative" val="1"/>
                </a:ext>
              </a:extLst>
            </p:cNvPr>
            <p:cNvSpPr/>
            <p:nvPr/>
          </p:nvSpPr>
          <p:spPr>
            <a:xfrm>
              <a:off x="4245102" y="2902763"/>
              <a:ext cx="141732" cy="141732"/>
            </a:xfrm>
            <a:prstGeom prst="ellipse">
              <a:avLst/>
            </a:prstGeom>
            <a:solidFill>
              <a:srgbClr val="C5CCC0"/>
            </a:solidFill>
            <a:ln w="9525">
              <a:solidFill>
                <a:srgbClr val="6B776E"/>
              </a:solidFill>
            </a:ln>
          </p:spPr>
          <p:txBody>
            <a:bodyPr rtlCol="0" anchor="ctr"/>
            <a:lstStyle/>
            <a:p>
              <a:pPr algn="ctr"/>
            </a:p>
          </p:txBody>
        </p:sp>
        <p:sp>
          <p:nvSpPr>
            <p:cNvPr id="68" name="Mark">
              <a:extLst>
                <a:ext uri="{C183D7F6-B498-43B3-948B-1728B52AA6E4}">
                  <adec:decorative xmlns:adec="http://schemas.microsoft.com/office/drawing/2017/decorative" val="1"/>
                </a:ext>
              </a:extLst>
            </p:cNvPr>
            <p:cNvSpPr/>
            <p:nvPr/>
          </p:nvSpPr>
          <p:spPr>
            <a:xfrm>
              <a:off x="4441698" y="2902763"/>
              <a:ext cx="141732" cy="141732"/>
            </a:xfrm>
            <a:prstGeom prst="ellipse">
              <a:avLst/>
            </a:prstGeom>
            <a:solidFill>
              <a:srgbClr val="C5CCC0"/>
            </a:solidFill>
            <a:ln w="9525">
              <a:solidFill>
                <a:srgbClr val="6B776E"/>
              </a:solidFill>
            </a:ln>
          </p:spPr>
          <p:txBody>
            <a:bodyPr rtlCol="0" anchor="ctr"/>
            <a:lstStyle/>
            <a:p>
              <a:pPr algn="ctr"/>
            </a:p>
          </p:txBody>
        </p:sp>
        <p:sp>
          <p:nvSpPr>
            <p:cNvPr id="69" name="Mark">
              <a:extLst>
                <a:ext uri="{C183D7F6-B498-43B3-948B-1728B52AA6E4}">
                  <adec:decorative xmlns:adec="http://schemas.microsoft.com/office/drawing/2017/decorative" val="1"/>
                </a:ext>
              </a:extLst>
            </p:cNvPr>
            <p:cNvSpPr/>
            <p:nvPr/>
          </p:nvSpPr>
          <p:spPr>
            <a:xfrm>
              <a:off x="4638294" y="2902763"/>
              <a:ext cx="141732" cy="141732"/>
            </a:xfrm>
            <a:prstGeom prst="ellipse">
              <a:avLst/>
            </a:prstGeom>
            <a:solidFill>
              <a:srgbClr val="C5CCC0"/>
            </a:solidFill>
            <a:ln w="9525">
              <a:solidFill>
                <a:srgbClr val="6B776E"/>
              </a:solidFill>
            </a:ln>
          </p:spPr>
          <p:txBody>
            <a:bodyPr rtlCol="0" anchor="ctr"/>
            <a:lstStyle/>
            <a:p>
              <a:pPr algn="ctr"/>
            </a:p>
          </p:txBody>
        </p:sp>
        <p:sp>
          <p:nvSpPr>
            <p:cNvPr id="70" name="Mark">
              <a:extLst>
                <a:ext uri="{C183D7F6-B498-43B3-948B-1728B52AA6E4}">
                  <adec:decorative xmlns:adec="http://schemas.microsoft.com/office/drawing/2017/decorative" val="1"/>
                </a:ext>
              </a:extLst>
            </p:cNvPr>
            <p:cNvSpPr/>
            <p:nvPr/>
          </p:nvSpPr>
          <p:spPr>
            <a:xfrm>
              <a:off x="4834890" y="2902763"/>
              <a:ext cx="141732" cy="141732"/>
            </a:xfrm>
            <a:prstGeom prst="ellipse">
              <a:avLst/>
            </a:prstGeom>
            <a:solidFill>
              <a:srgbClr val="C5CCC0"/>
            </a:solidFill>
            <a:ln w="9525">
              <a:solidFill>
                <a:srgbClr val="6B776E"/>
              </a:solidFill>
            </a:ln>
          </p:spPr>
          <p:txBody>
            <a:bodyPr rtlCol="0" anchor="ctr"/>
            <a:lstStyle/>
            <a:p>
              <a:pPr algn="ctr"/>
            </a:p>
          </p:txBody>
        </p:sp>
        <p:sp>
          <p:nvSpPr>
            <p:cNvPr id="71" name="Mark">
              <a:extLst>
                <a:ext uri="{C183D7F6-B498-43B3-948B-1728B52AA6E4}">
                  <adec:decorative xmlns:adec="http://schemas.microsoft.com/office/drawing/2017/decorative" val="1"/>
                </a:ext>
              </a:extLst>
            </p:cNvPr>
            <p:cNvSpPr/>
            <p:nvPr/>
          </p:nvSpPr>
          <p:spPr>
            <a:xfrm>
              <a:off x="5031486" y="2902763"/>
              <a:ext cx="141732" cy="141732"/>
            </a:xfrm>
            <a:prstGeom prst="ellipse">
              <a:avLst/>
            </a:prstGeom>
            <a:solidFill>
              <a:srgbClr val="C5CCC0"/>
            </a:solidFill>
            <a:ln w="9525">
              <a:solidFill>
                <a:srgbClr val="6B776E"/>
              </a:solidFill>
            </a:ln>
          </p:spPr>
          <p:txBody>
            <a:bodyPr rtlCol="0" anchor="ctr"/>
            <a:lstStyle/>
            <a:p>
              <a:pPr algn="ctr"/>
            </a:p>
          </p:txBody>
        </p:sp>
        <p:sp>
          <p:nvSpPr>
            <p:cNvPr id="72" name="Mark">
              <a:extLst>
                <a:ext uri="{C183D7F6-B498-43B3-948B-1728B52AA6E4}">
                  <adec:decorative xmlns:adec="http://schemas.microsoft.com/office/drawing/2017/decorative" val="1"/>
                </a:ext>
              </a:extLst>
            </p:cNvPr>
            <p:cNvSpPr/>
            <p:nvPr/>
          </p:nvSpPr>
          <p:spPr>
            <a:xfrm>
              <a:off x="5228082" y="2902763"/>
              <a:ext cx="141732" cy="141732"/>
            </a:xfrm>
            <a:prstGeom prst="ellipse">
              <a:avLst/>
            </a:prstGeom>
            <a:solidFill>
              <a:srgbClr val="C5CCC0"/>
            </a:solidFill>
            <a:ln w="9525">
              <a:solidFill>
                <a:srgbClr val="6B776E"/>
              </a:solidFill>
            </a:ln>
          </p:spPr>
          <p:txBody>
            <a:bodyPr rtlCol="0" anchor="ctr"/>
            <a:lstStyle/>
            <a:p>
              <a:pPr algn="ctr"/>
            </a:p>
          </p:txBody>
        </p:sp>
        <p:sp>
          <p:nvSpPr>
            <p:cNvPr id="73" name="Mark">
              <a:extLst>
                <a:ext uri="{C183D7F6-B498-43B3-948B-1728B52AA6E4}">
                  <adec:decorative xmlns:adec="http://schemas.microsoft.com/office/drawing/2017/decorative" val="1"/>
                </a:ext>
              </a:extLst>
            </p:cNvPr>
            <p:cNvSpPr/>
            <p:nvPr/>
          </p:nvSpPr>
          <p:spPr>
            <a:xfrm>
              <a:off x="5424678" y="2902763"/>
              <a:ext cx="141732" cy="141732"/>
            </a:xfrm>
            <a:prstGeom prst="ellipse">
              <a:avLst/>
            </a:prstGeom>
            <a:solidFill>
              <a:srgbClr val="C5CCC0"/>
            </a:solidFill>
            <a:ln w="9525">
              <a:solidFill>
                <a:srgbClr val="6B776E"/>
              </a:solidFill>
            </a:ln>
          </p:spPr>
          <p:txBody>
            <a:bodyPr rtlCol="0" anchor="ctr"/>
            <a:lstStyle/>
            <a:p>
              <a:pPr algn="ctr"/>
            </a:p>
          </p:txBody>
        </p:sp>
        <p:sp>
          <p:nvSpPr>
            <p:cNvPr id="74" name="Mark">
              <a:extLst>
                <a:ext uri="{C183D7F6-B498-43B3-948B-1728B52AA6E4}">
                  <adec:decorative xmlns:adec="http://schemas.microsoft.com/office/drawing/2017/decorative" val="1"/>
                </a:ext>
              </a:extLst>
            </p:cNvPr>
            <p:cNvSpPr/>
            <p:nvPr/>
          </p:nvSpPr>
          <p:spPr>
            <a:xfrm>
              <a:off x="5621274" y="2902763"/>
              <a:ext cx="141732" cy="141732"/>
            </a:xfrm>
            <a:prstGeom prst="ellipse">
              <a:avLst/>
            </a:prstGeom>
            <a:solidFill>
              <a:srgbClr val="C5CCC0"/>
            </a:solidFill>
            <a:ln w="9525">
              <a:solidFill>
                <a:srgbClr val="6B776E"/>
              </a:solidFill>
            </a:ln>
          </p:spPr>
          <p:txBody>
            <a:bodyPr rtlCol="0" anchor="ctr"/>
            <a:lstStyle/>
            <a:p>
              <a:pPr algn="ctr"/>
            </a:p>
          </p:txBody>
        </p:sp>
        <p:sp>
          <p:nvSpPr>
            <p:cNvPr id="75" name="Mark">
              <a:extLst>
                <a:ext uri="{C183D7F6-B498-43B3-948B-1728B52AA6E4}">
                  <adec:decorative xmlns:adec="http://schemas.microsoft.com/office/drawing/2017/decorative" val="1"/>
                </a:ext>
              </a:extLst>
            </p:cNvPr>
            <p:cNvSpPr/>
            <p:nvPr/>
          </p:nvSpPr>
          <p:spPr>
            <a:xfrm>
              <a:off x="5817870" y="2902763"/>
              <a:ext cx="141732" cy="141732"/>
            </a:xfrm>
            <a:prstGeom prst="ellipse">
              <a:avLst/>
            </a:prstGeom>
            <a:solidFill>
              <a:srgbClr val="C5CCC0"/>
            </a:solidFill>
            <a:ln w="9525">
              <a:solidFill>
                <a:srgbClr val="6B776E"/>
              </a:solidFill>
            </a:ln>
          </p:spPr>
          <p:txBody>
            <a:bodyPr rtlCol="0" anchor="ctr"/>
            <a:lstStyle/>
            <a:p>
              <a:pPr algn="ctr"/>
            </a:p>
          </p:txBody>
        </p:sp>
        <p:sp>
          <p:nvSpPr>
            <p:cNvPr id="76" name="Mark">
              <a:extLst>
                <a:ext uri="{C183D7F6-B498-43B3-948B-1728B52AA6E4}">
                  <adec:decorative xmlns:adec="http://schemas.microsoft.com/office/drawing/2017/decorative" val="1"/>
                </a:ext>
              </a:extLst>
            </p:cNvPr>
            <p:cNvSpPr/>
            <p:nvPr/>
          </p:nvSpPr>
          <p:spPr>
            <a:xfrm>
              <a:off x="6014466" y="2902763"/>
              <a:ext cx="141732" cy="141732"/>
            </a:xfrm>
            <a:prstGeom prst="ellipse">
              <a:avLst/>
            </a:prstGeom>
            <a:solidFill>
              <a:srgbClr val="C5CCC0"/>
            </a:solidFill>
            <a:ln w="9525">
              <a:solidFill>
                <a:srgbClr val="6B776E"/>
              </a:solidFill>
            </a:ln>
          </p:spPr>
          <p:txBody>
            <a:bodyPr rtlCol="0" anchor="ctr"/>
            <a:lstStyle/>
            <a:p>
              <a:pPr algn="ctr"/>
            </a:p>
          </p:txBody>
        </p:sp>
        <p:sp>
          <p:nvSpPr>
            <p:cNvPr id="77" name="Mark">
              <a:extLst>
                <a:ext uri="{C183D7F6-B498-43B3-948B-1728B52AA6E4}">
                  <adec:decorative xmlns:adec="http://schemas.microsoft.com/office/drawing/2017/decorative" val="1"/>
                </a:ext>
              </a:extLst>
            </p:cNvPr>
            <p:cNvSpPr/>
            <p:nvPr/>
          </p:nvSpPr>
          <p:spPr>
            <a:xfrm>
              <a:off x="6211062" y="2902763"/>
              <a:ext cx="141732" cy="141732"/>
            </a:xfrm>
            <a:prstGeom prst="ellipse">
              <a:avLst/>
            </a:prstGeom>
            <a:solidFill>
              <a:srgbClr val="C5CCC0"/>
            </a:solidFill>
            <a:ln w="9525">
              <a:solidFill>
                <a:srgbClr val="6B776E"/>
              </a:solidFill>
            </a:ln>
          </p:spPr>
          <p:txBody>
            <a:bodyPr rtlCol="0" anchor="ctr"/>
            <a:lstStyle/>
            <a:p>
              <a:pPr algn="ctr"/>
            </a:p>
          </p:txBody>
        </p:sp>
        <p:sp>
          <p:nvSpPr>
            <p:cNvPr id="78" name="Mark">
              <a:extLst>
                <a:ext uri="{C183D7F6-B498-43B3-948B-1728B52AA6E4}">
                  <adec:decorative xmlns:adec="http://schemas.microsoft.com/office/drawing/2017/decorative" val="1"/>
                </a:ext>
              </a:extLst>
            </p:cNvPr>
            <p:cNvSpPr/>
            <p:nvPr/>
          </p:nvSpPr>
          <p:spPr>
            <a:xfrm>
              <a:off x="6407658" y="2902763"/>
              <a:ext cx="141732" cy="141732"/>
            </a:xfrm>
            <a:prstGeom prst="ellipse">
              <a:avLst/>
            </a:prstGeom>
            <a:solidFill>
              <a:srgbClr val="C5CCC0"/>
            </a:solidFill>
            <a:ln w="9525">
              <a:solidFill>
                <a:srgbClr val="6B776E"/>
              </a:solidFill>
            </a:ln>
          </p:spPr>
          <p:txBody>
            <a:bodyPr rtlCol="0" anchor="ctr"/>
            <a:lstStyle/>
            <a:p>
              <a:pPr algn="ctr"/>
            </a:p>
          </p:txBody>
        </p:sp>
        <p:sp>
          <p:nvSpPr>
            <p:cNvPr id="79" name="Mark">
              <a:extLst>
                <a:ext uri="{C183D7F6-B498-43B3-948B-1728B52AA6E4}">
                  <adec:decorative xmlns:adec="http://schemas.microsoft.com/office/drawing/2017/decorative" val="1"/>
                </a:ext>
              </a:extLst>
            </p:cNvPr>
            <p:cNvSpPr/>
            <p:nvPr/>
          </p:nvSpPr>
          <p:spPr>
            <a:xfrm>
              <a:off x="6604254" y="2902763"/>
              <a:ext cx="141732" cy="141732"/>
            </a:xfrm>
            <a:prstGeom prst="ellipse">
              <a:avLst/>
            </a:prstGeom>
            <a:solidFill>
              <a:srgbClr val="C5CCC0"/>
            </a:solidFill>
            <a:ln w="9525">
              <a:solidFill>
                <a:srgbClr val="6B776E"/>
              </a:solidFill>
            </a:ln>
          </p:spPr>
          <p:txBody>
            <a:bodyPr rtlCol="0" anchor="ctr"/>
            <a:lstStyle/>
            <a:p>
              <a:pPr algn="ctr"/>
            </a:p>
          </p:txBody>
        </p:sp>
        <p:sp>
          <p:nvSpPr>
            <p:cNvPr id="80" name="Mark">
              <a:extLst>
                <a:ext uri="{C183D7F6-B498-43B3-948B-1728B52AA6E4}">
                  <adec:decorative xmlns:adec="http://schemas.microsoft.com/office/drawing/2017/decorative" val="1"/>
                </a:ext>
              </a:extLst>
            </p:cNvPr>
            <p:cNvSpPr/>
            <p:nvPr/>
          </p:nvSpPr>
          <p:spPr>
            <a:xfrm>
              <a:off x="6800850" y="2902763"/>
              <a:ext cx="141732" cy="141732"/>
            </a:xfrm>
            <a:prstGeom prst="ellipse">
              <a:avLst/>
            </a:prstGeom>
            <a:solidFill>
              <a:srgbClr val="C5CCC0"/>
            </a:solidFill>
            <a:ln w="9525">
              <a:solidFill>
                <a:srgbClr val="6B776E"/>
              </a:solidFill>
            </a:ln>
          </p:spPr>
          <p:txBody>
            <a:bodyPr rtlCol="0" anchor="ctr"/>
            <a:lstStyle/>
            <a:p>
              <a:pPr algn="ctr"/>
            </a:p>
          </p:txBody>
        </p:sp>
        <p:sp>
          <p:nvSpPr>
            <p:cNvPr id="81" name="Mark">
              <a:extLst>
                <a:ext uri="{C183D7F6-B498-43B3-948B-1728B52AA6E4}">
                  <adec:decorative xmlns:adec="http://schemas.microsoft.com/office/drawing/2017/decorative" val="1"/>
                </a:ext>
              </a:extLst>
            </p:cNvPr>
            <p:cNvSpPr/>
            <p:nvPr/>
          </p:nvSpPr>
          <p:spPr>
            <a:xfrm>
              <a:off x="6997446" y="2902763"/>
              <a:ext cx="141732" cy="141732"/>
            </a:xfrm>
            <a:prstGeom prst="ellipse">
              <a:avLst/>
            </a:prstGeom>
            <a:solidFill>
              <a:srgbClr val="C5CCC0"/>
            </a:solidFill>
            <a:ln w="9525">
              <a:solidFill>
                <a:srgbClr val="6B776E"/>
              </a:solidFill>
            </a:ln>
          </p:spPr>
          <p:txBody>
            <a:bodyPr rtlCol="0" anchor="ctr"/>
            <a:lstStyle/>
            <a:p>
              <a:pPr algn="ctr"/>
            </a:p>
          </p:txBody>
        </p:sp>
        <p:sp>
          <p:nvSpPr>
            <p:cNvPr id="82" name="Mark">
              <a:extLst>
                <a:ext uri="{C183D7F6-B498-43B3-948B-1728B52AA6E4}">
                  <adec:decorative xmlns:adec="http://schemas.microsoft.com/office/drawing/2017/decorative" val="1"/>
                </a:ext>
              </a:extLst>
            </p:cNvPr>
            <p:cNvSpPr/>
            <p:nvPr/>
          </p:nvSpPr>
          <p:spPr>
            <a:xfrm>
              <a:off x="7194042" y="2902763"/>
              <a:ext cx="141732" cy="141732"/>
            </a:xfrm>
            <a:prstGeom prst="ellipse">
              <a:avLst/>
            </a:prstGeom>
            <a:solidFill>
              <a:srgbClr val="C5CCC0"/>
            </a:solidFill>
            <a:ln w="9525">
              <a:solidFill>
                <a:srgbClr val="6B776E"/>
              </a:solidFill>
            </a:ln>
          </p:spPr>
          <p:txBody>
            <a:bodyPr rtlCol="0" anchor="ctr"/>
            <a:lstStyle/>
            <a:p>
              <a:pPr algn="ctr"/>
            </a:p>
          </p:txBody>
        </p:sp>
        <p:sp>
          <p:nvSpPr>
            <p:cNvPr id="83" name="Mark">
              <a:extLst>
                <a:ext uri="{C183D7F6-B498-43B3-948B-1728B52AA6E4}">
                  <adec:decorative xmlns:adec="http://schemas.microsoft.com/office/drawing/2017/decorative" val="1"/>
                </a:ext>
              </a:extLst>
            </p:cNvPr>
            <p:cNvSpPr/>
            <p:nvPr/>
          </p:nvSpPr>
          <p:spPr>
            <a:xfrm>
              <a:off x="7390638" y="2902763"/>
              <a:ext cx="141732" cy="141732"/>
            </a:xfrm>
            <a:prstGeom prst="ellipse">
              <a:avLst/>
            </a:prstGeom>
            <a:solidFill>
              <a:srgbClr val="C5CCC0"/>
            </a:solidFill>
            <a:ln w="9525">
              <a:solidFill>
                <a:srgbClr val="6B776E"/>
              </a:solidFill>
            </a:ln>
          </p:spPr>
          <p:txBody>
            <a:bodyPr rtlCol="0" anchor="ctr"/>
            <a:lstStyle/>
            <a:p>
              <a:pPr algn="ctr"/>
            </a:p>
          </p:txBody>
        </p:sp>
        <p:sp>
          <p:nvSpPr>
            <p:cNvPr id="84" name="Mark">
              <a:extLst>
                <a:ext uri="{C183D7F6-B498-43B3-948B-1728B52AA6E4}">
                  <adec:decorative xmlns:adec="http://schemas.microsoft.com/office/drawing/2017/decorative" val="1"/>
                </a:ext>
              </a:extLst>
            </p:cNvPr>
            <p:cNvSpPr/>
            <p:nvPr/>
          </p:nvSpPr>
          <p:spPr>
            <a:xfrm>
              <a:off x="7587234" y="2902763"/>
              <a:ext cx="141732" cy="141732"/>
            </a:xfrm>
            <a:prstGeom prst="ellipse">
              <a:avLst/>
            </a:prstGeom>
            <a:solidFill>
              <a:srgbClr val="C5CCC0"/>
            </a:solidFill>
            <a:ln w="9525">
              <a:solidFill>
                <a:srgbClr val="6B776E"/>
              </a:solidFill>
            </a:ln>
          </p:spPr>
          <p:txBody>
            <a:bodyPr rtlCol="0" anchor="ctr"/>
            <a:lstStyle/>
            <a:p>
              <a:pPr algn="ctr"/>
            </a:p>
          </p:txBody>
        </p:sp>
        <p:sp>
          <p:nvSpPr>
            <p:cNvPr id="85" name="Mark">
              <a:extLst>
                <a:ext uri="{C183D7F6-B498-43B3-948B-1728B52AA6E4}">
                  <adec:decorative xmlns:adec="http://schemas.microsoft.com/office/drawing/2017/decorative" val="1"/>
                </a:ext>
              </a:extLst>
            </p:cNvPr>
            <p:cNvSpPr/>
            <p:nvPr/>
          </p:nvSpPr>
          <p:spPr>
            <a:xfrm>
              <a:off x="7783830" y="2902763"/>
              <a:ext cx="141732" cy="141732"/>
            </a:xfrm>
            <a:prstGeom prst="ellipse">
              <a:avLst/>
            </a:prstGeom>
            <a:solidFill>
              <a:srgbClr val="C5CCC0"/>
            </a:solidFill>
            <a:ln w="9525">
              <a:solidFill>
                <a:srgbClr val="6B776E"/>
              </a:solidFill>
            </a:ln>
          </p:spPr>
          <p:txBody>
            <a:bodyPr rtlCol="0" anchor="ctr"/>
            <a:lstStyle/>
            <a:p>
              <a:pPr algn="ctr"/>
            </a:p>
          </p:txBody>
        </p:sp>
        <p:sp>
          <p:nvSpPr>
            <p:cNvPr id="86" name="Mark">
              <a:extLst>
                <a:ext uri="{C183D7F6-B498-43B3-948B-1728B52AA6E4}">
                  <adec:decorative xmlns:adec="http://schemas.microsoft.com/office/drawing/2017/decorative" val="1"/>
                </a:ext>
              </a:extLst>
            </p:cNvPr>
            <p:cNvSpPr/>
            <p:nvPr/>
          </p:nvSpPr>
          <p:spPr>
            <a:xfrm>
              <a:off x="7980426"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7" name="Mark">
              <a:extLst>
                <a:ext uri="{C183D7F6-B498-43B3-948B-1728B52AA6E4}">
                  <adec:decorative xmlns:adec="http://schemas.microsoft.com/office/drawing/2017/decorative" val="1"/>
                </a:ext>
              </a:extLst>
            </p:cNvPr>
            <p:cNvSpPr/>
            <p:nvPr/>
          </p:nvSpPr>
          <p:spPr>
            <a:xfrm>
              <a:off x="8177022"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8" name="Mark">
              <a:extLst>
                <a:ext uri="{C183D7F6-B498-43B3-948B-1728B52AA6E4}">
                  <adec:decorative xmlns:adec="http://schemas.microsoft.com/office/drawing/2017/decorative" val="1"/>
                </a:ext>
              </a:extLst>
            </p:cNvPr>
            <p:cNvSpPr/>
            <p:nvPr/>
          </p:nvSpPr>
          <p:spPr>
            <a:xfrm>
              <a:off x="8373618"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89" name="Mark">
              <a:extLst>
                <a:ext uri="{C183D7F6-B498-43B3-948B-1728B52AA6E4}">
                  <adec:decorative xmlns:adec="http://schemas.microsoft.com/office/drawing/2017/decorative" val="1"/>
                </a:ext>
              </a:extLst>
            </p:cNvPr>
            <p:cNvSpPr/>
            <p:nvPr/>
          </p:nvSpPr>
          <p:spPr>
            <a:xfrm>
              <a:off x="8570214"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0" name="Mark">
              <a:extLst>
                <a:ext uri="{C183D7F6-B498-43B3-948B-1728B52AA6E4}">
                  <adec:decorative xmlns:adec="http://schemas.microsoft.com/office/drawing/2017/decorative" val="1"/>
                </a:ext>
              </a:extLst>
            </p:cNvPr>
            <p:cNvSpPr/>
            <p:nvPr/>
          </p:nvSpPr>
          <p:spPr>
            <a:xfrm>
              <a:off x="8766810"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1" name="Mark">
              <a:extLst>
                <a:ext uri="{C183D7F6-B498-43B3-948B-1728B52AA6E4}">
                  <adec:decorative xmlns:adec="http://schemas.microsoft.com/office/drawing/2017/decorative" val="1"/>
                </a:ext>
              </a:extLst>
            </p:cNvPr>
            <p:cNvSpPr/>
            <p:nvPr/>
          </p:nvSpPr>
          <p:spPr>
            <a:xfrm>
              <a:off x="8963406"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2" name="Mark">
              <a:extLst>
                <a:ext uri="{C183D7F6-B498-43B3-948B-1728B52AA6E4}">
                  <adec:decorative xmlns:adec="http://schemas.microsoft.com/office/drawing/2017/decorative" val="1"/>
                </a:ext>
              </a:extLst>
            </p:cNvPr>
            <p:cNvSpPr/>
            <p:nvPr/>
          </p:nvSpPr>
          <p:spPr>
            <a:xfrm>
              <a:off x="9160002"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3" name="Mark">
              <a:extLst>
                <a:ext uri="{C183D7F6-B498-43B3-948B-1728B52AA6E4}">
                  <adec:decorative xmlns:adec="http://schemas.microsoft.com/office/drawing/2017/decorative" val="1"/>
                </a:ext>
              </a:extLst>
            </p:cNvPr>
            <p:cNvSpPr/>
            <p:nvPr/>
          </p:nvSpPr>
          <p:spPr>
            <a:xfrm>
              <a:off x="9356598" y="2902763"/>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94" name="Mark">
              <a:extLst>
                <a:ext uri="{C183D7F6-B498-43B3-948B-1728B52AA6E4}">
                  <adec:decorative xmlns:adec="http://schemas.microsoft.com/office/drawing/2017/decorative" val="1"/>
                </a:ext>
              </a:extLst>
            </p:cNvPr>
            <p:cNvSpPr/>
            <p:nvPr/>
          </p:nvSpPr>
          <p:spPr>
            <a:xfrm>
              <a:off x="9525762" y="2875331"/>
              <a:ext cx="196596" cy="196596"/>
            </a:xfrm>
            <a:prstGeom prst="diamond">
              <a:avLst/>
            </a:prstGeom>
            <a:solidFill>
              <a:srgbClr val="7A3F24"/>
            </a:solidFill>
            <a:ln w="9525">
              <a:solidFill>
                <a:srgbClr val="7A3F24"/>
              </a:solidFill>
            </a:ln>
          </p:spPr>
          <p:txBody>
            <a:bodyPr rtlCol="0" anchor="ctr"/>
            <a:lstStyle/>
            <a:p>
              <a:pPr algn="ctr"/>
            </a:p>
          </p:txBody>
        </p:sp>
        <p:sp>
          <p:nvSpPr>
            <p:cNvPr id="95" name="Label">
              <a:extLst>
                <a:ext uri="{C183D7F6-B498-43B3-948B-1728B52AA6E4}">
                  <adec:decorative xmlns:adec="http://schemas.microsoft.com/office/drawing/2017/decorative" val="1"/>
                </a:ext>
              </a:extLst>
            </p:cNvPr>
            <p:cNvSpPr txBox="1"/>
            <p:nvPr/>
          </p:nvSpPr>
          <p:spPr>
            <a:xfrm>
              <a:off x="9966960" y="2836469"/>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36</a:t>
              </a:r>
            </a:p>
          </p:txBody>
        </p:sp>
        <p:sp>
          <p:nvSpPr>
            <p:cNvPr id="96" name="Label">
              <a:extLst>
                <a:ext uri="{C183D7F6-B498-43B3-948B-1728B52AA6E4}">
                  <adec:decorative xmlns:adec="http://schemas.microsoft.com/office/drawing/2017/decorative" val="1"/>
                </a:ext>
              </a:extLst>
            </p:cNvPr>
            <p:cNvSpPr txBox="1"/>
            <p:nvPr/>
          </p:nvSpPr>
          <p:spPr>
            <a:xfrm>
              <a:off x="10789920" y="2836469"/>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97" name="Rule">
              <a:extLst>
                <a:ext uri="{C183D7F6-B498-43B3-948B-1728B52AA6E4}">
                  <adec:decorative xmlns:adec="http://schemas.microsoft.com/office/drawing/2017/decorative" val="1"/>
                </a:ext>
              </a:extLst>
            </p:cNvPr>
            <p:cNvCxnSpPr/>
            <p:nvPr/>
          </p:nvCxnSpPr>
          <p:spPr>
            <a:xfrm>
              <a:off x="731520" y="3346704"/>
              <a:ext cx="10744200" cy="0"/>
            </a:xfrm>
            <a:prstGeom prst="line">
              <a:avLst/>
            </a:prstGeom>
            <a:ln w="6350">
              <a:solidFill>
                <a:srgbClr val="D7D1C1"/>
              </a:solidFill>
              <a:prstDash val="dash"/>
            </a:ln>
          </p:spPr>
        </p:cxnSp>
        <p:sp>
          <p:nvSpPr>
            <p:cNvPr id="98" name="Label">
              <a:extLst>
                <a:ext uri="{C183D7F6-B498-43B3-948B-1728B52AA6E4}">
                  <adec:decorative xmlns:adec="http://schemas.microsoft.com/office/drawing/2017/decorative" val="1"/>
                </a:ext>
              </a:extLst>
            </p:cNvPr>
            <p:cNvSpPr txBox="1"/>
            <p:nvPr/>
          </p:nvSpPr>
          <p:spPr>
            <a:xfrm>
              <a:off x="731520" y="3085186"/>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408</a:t>
              </a:r>
            </a:p>
          </p:txBody>
        </p:sp>
        <p:sp>
          <p:nvSpPr>
            <p:cNvPr id="99" name="Mark">
              <a:extLst>
                <a:ext uri="{C183D7F6-B498-43B3-948B-1728B52AA6E4}">
                  <adec:decorative xmlns:adec="http://schemas.microsoft.com/office/drawing/2017/decorative" val="1"/>
                </a:ext>
              </a:extLst>
            </p:cNvPr>
            <p:cNvSpPr/>
            <p:nvPr/>
          </p:nvSpPr>
          <p:spPr>
            <a:xfrm>
              <a:off x="2672334" y="3151480"/>
              <a:ext cx="141732" cy="141732"/>
            </a:xfrm>
            <a:prstGeom prst="ellipse">
              <a:avLst/>
            </a:prstGeom>
            <a:solidFill>
              <a:srgbClr val="C5CCC0"/>
            </a:solidFill>
            <a:ln w="9525">
              <a:solidFill>
                <a:srgbClr val="6B776E"/>
              </a:solidFill>
            </a:ln>
          </p:spPr>
          <p:txBody>
            <a:bodyPr rtlCol="0" anchor="ctr"/>
            <a:lstStyle/>
            <a:p>
              <a:pPr algn="ctr"/>
            </a:p>
          </p:txBody>
        </p:sp>
        <p:sp>
          <p:nvSpPr>
            <p:cNvPr id="100" name="Mark">
              <a:extLst>
                <a:ext uri="{C183D7F6-B498-43B3-948B-1728B52AA6E4}">
                  <adec:decorative xmlns:adec="http://schemas.microsoft.com/office/drawing/2017/decorative" val="1"/>
                </a:ext>
              </a:extLst>
            </p:cNvPr>
            <p:cNvSpPr/>
            <p:nvPr/>
          </p:nvSpPr>
          <p:spPr>
            <a:xfrm>
              <a:off x="2841498" y="3124048"/>
              <a:ext cx="196596" cy="196596"/>
            </a:xfrm>
            <a:prstGeom prst="diamond">
              <a:avLst/>
            </a:prstGeom>
            <a:solidFill>
              <a:srgbClr val="7A3F24"/>
            </a:solidFill>
            <a:ln w="9525">
              <a:solidFill>
                <a:srgbClr val="7A3F24"/>
              </a:solidFill>
            </a:ln>
          </p:spPr>
          <p:txBody>
            <a:bodyPr rtlCol="0" anchor="ctr"/>
            <a:lstStyle/>
            <a:p>
              <a:pPr algn="ctr"/>
            </a:p>
          </p:txBody>
        </p:sp>
        <p:sp>
          <p:nvSpPr>
            <p:cNvPr id="101" name="Label">
              <a:extLst>
                <a:ext uri="{C183D7F6-B498-43B3-948B-1728B52AA6E4}">
                  <adec:decorative xmlns:adec="http://schemas.microsoft.com/office/drawing/2017/decorative" val="1"/>
                </a:ext>
              </a:extLst>
            </p:cNvPr>
            <p:cNvSpPr txBox="1"/>
            <p:nvPr/>
          </p:nvSpPr>
          <p:spPr>
            <a:xfrm>
              <a:off x="9966960" y="3085186"/>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2</a:t>
              </a:r>
            </a:p>
          </p:txBody>
        </p:sp>
        <p:sp>
          <p:nvSpPr>
            <p:cNvPr id="102" name="Label">
              <a:extLst>
                <a:ext uri="{C183D7F6-B498-43B3-948B-1728B52AA6E4}">
                  <adec:decorative xmlns:adec="http://schemas.microsoft.com/office/drawing/2017/decorative" val="1"/>
                </a:ext>
              </a:extLst>
            </p:cNvPr>
            <p:cNvSpPr txBox="1"/>
            <p:nvPr/>
          </p:nvSpPr>
          <p:spPr>
            <a:xfrm>
              <a:off x="10789920" y="3085186"/>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03" name="Rule">
              <a:extLst>
                <a:ext uri="{C183D7F6-B498-43B3-948B-1728B52AA6E4}">
                  <adec:decorative xmlns:adec="http://schemas.microsoft.com/office/drawing/2017/decorative" val="1"/>
                </a:ext>
              </a:extLst>
            </p:cNvPr>
            <p:cNvCxnSpPr/>
            <p:nvPr/>
          </p:nvCxnSpPr>
          <p:spPr>
            <a:xfrm>
              <a:off x="731520" y="3595421"/>
              <a:ext cx="10744200" cy="0"/>
            </a:xfrm>
            <a:prstGeom prst="line">
              <a:avLst/>
            </a:prstGeom>
            <a:ln w="6350">
              <a:solidFill>
                <a:srgbClr val="D7D1C1"/>
              </a:solidFill>
              <a:prstDash val="dash"/>
            </a:ln>
          </p:spPr>
        </p:cxnSp>
        <p:sp>
          <p:nvSpPr>
            <p:cNvPr id="104" name="Label">
              <a:extLst>
                <a:ext uri="{C183D7F6-B498-43B3-948B-1728B52AA6E4}">
                  <adec:decorative xmlns:adec="http://schemas.microsoft.com/office/drawing/2017/decorative" val="1"/>
                </a:ext>
              </a:extLst>
            </p:cNvPr>
            <p:cNvSpPr txBox="1"/>
            <p:nvPr/>
          </p:nvSpPr>
          <p:spPr>
            <a:xfrm>
              <a:off x="731520" y="3333902"/>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412</a:t>
              </a:r>
            </a:p>
          </p:txBody>
        </p:sp>
        <p:sp>
          <p:nvSpPr>
            <p:cNvPr id="105" name="Mark">
              <a:extLst>
                <a:ext uri="{C183D7F6-B498-43B3-948B-1728B52AA6E4}">
                  <adec:decorative xmlns:adec="http://schemas.microsoft.com/office/drawing/2017/decorative" val="1"/>
                </a:ext>
              </a:extLst>
            </p:cNvPr>
            <p:cNvSpPr/>
            <p:nvPr/>
          </p:nvSpPr>
          <p:spPr>
            <a:xfrm>
              <a:off x="2672334" y="3400196"/>
              <a:ext cx="141732" cy="141732"/>
            </a:xfrm>
            <a:prstGeom prst="ellipse">
              <a:avLst/>
            </a:prstGeom>
            <a:solidFill>
              <a:srgbClr val="C5CCC0"/>
            </a:solidFill>
            <a:ln w="9525">
              <a:solidFill>
                <a:srgbClr val="6B776E"/>
              </a:solidFill>
            </a:ln>
          </p:spPr>
          <p:txBody>
            <a:bodyPr rtlCol="0" anchor="ctr"/>
            <a:lstStyle/>
            <a:p>
              <a:pPr algn="ctr"/>
            </a:p>
          </p:txBody>
        </p:sp>
        <p:sp>
          <p:nvSpPr>
            <p:cNvPr id="106" name="Mark">
              <a:extLst>
                <a:ext uri="{C183D7F6-B498-43B3-948B-1728B52AA6E4}">
                  <adec:decorative xmlns:adec="http://schemas.microsoft.com/office/drawing/2017/decorative" val="1"/>
                </a:ext>
              </a:extLst>
            </p:cNvPr>
            <p:cNvSpPr/>
            <p:nvPr/>
          </p:nvSpPr>
          <p:spPr>
            <a:xfrm>
              <a:off x="2868930" y="3400196"/>
              <a:ext cx="141732" cy="141732"/>
            </a:xfrm>
            <a:prstGeom prst="ellipse">
              <a:avLst/>
            </a:prstGeom>
            <a:solidFill>
              <a:srgbClr val="C5CCC0"/>
            </a:solidFill>
            <a:ln w="9525">
              <a:solidFill>
                <a:srgbClr val="6B776E"/>
              </a:solidFill>
            </a:ln>
          </p:spPr>
          <p:txBody>
            <a:bodyPr rtlCol="0" anchor="ctr"/>
            <a:lstStyle/>
            <a:p>
              <a:pPr algn="ctr"/>
            </a:p>
          </p:txBody>
        </p:sp>
        <p:sp>
          <p:nvSpPr>
            <p:cNvPr id="107" name="Mark">
              <a:extLst>
                <a:ext uri="{C183D7F6-B498-43B3-948B-1728B52AA6E4}">
                  <adec:decorative xmlns:adec="http://schemas.microsoft.com/office/drawing/2017/decorative" val="1"/>
                </a:ext>
              </a:extLst>
            </p:cNvPr>
            <p:cNvSpPr/>
            <p:nvPr/>
          </p:nvSpPr>
          <p:spPr>
            <a:xfrm>
              <a:off x="3065526" y="3400196"/>
              <a:ext cx="141732" cy="141732"/>
            </a:xfrm>
            <a:prstGeom prst="ellipse">
              <a:avLst/>
            </a:prstGeom>
            <a:solidFill>
              <a:srgbClr val="C5CCC0"/>
            </a:solidFill>
            <a:ln w="9525">
              <a:solidFill>
                <a:srgbClr val="6B776E"/>
              </a:solidFill>
            </a:ln>
          </p:spPr>
          <p:txBody>
            <a:bodyPr rtlCol="0" anchor="ctr"/>
            <a:lstStyle/>
            <a:p>
              <a:pPr algn="ctr"/>
            </a:p>
          </p:txBody>
        </p:sp>
        <p:sp>
          <p:nvSpPr>
            <p:cNvPr id="108" name="Mark">
              <a:extLst>
                <a:ext uri="{C183D7F6-B498-43B3-948B-1728B52AA6E4}">
                  <adec:decorative xmlns:adec="http://schemas.microsoft.com/office/drawing/2017/decorative" val="1"/>
                </a:ext>
              </a:extLst>
            </p:cNvPr>
            <p:cNvSpPr/>
            <p:nvPr/>
          </p:nvSpPr>
          <p:spPr>
            <a:xfrm>
              <a:off x="3262122" y="3400196"/>
              <a:ext cx="141732" cy="141732"/>
            </a:xfrm>
            <a:prstGeom prst="ellipse">
              <a:avLst/>
            </a:prstGeom>
            <a:solidFill>
              <a:srgbClr val="C5CCC0"/>
            </a:solidFill>
            <a:ln w="9525">
              <a:solidFill>
                <a:srgbClr val="6B776E"/>
              </a:solidFill>
            </a:ln>
          </p:spPr>
          <p:txBody>
            <a:bodyPr rtlCol="0" anchor="ctr"/>
            <a:lstStyle/>
            <a:p>
              <a:pPr algn="ctr"/>
            </a:p>
          </p:txBody>
        </p:sp>
        <p:sp>
          <p:nvSpPr>
            <p:cNvPr id="109" name="Mark">
              <a:extLst>
                <a:ext uri="{C183D7F6-B498-43B3-948B-1728B52AA6E4}">
                  <adec:decorative xmlns:adec="http://schemas.microsoft.com/office/drawing/2017/decorative" val="1"/>
                </a:ext>
              </a:extLst>
            </p:cNvPr>
            <p:cNvSpPr/>
            <p:nvPr/>
          </p:nvSpPr>
          <p:spPr>
            <a:xfrm>
              <a:off x="3431286" y="3372764"/>
              <a:ext cx="196596" cy="196596"/>
            </a:xfrm>
            <a:prstGeom prst="diamond">
              <a:avLst/>
            </a:prstGeom>
            <a:solidFill>
              <a:srgbClr val="7A3F24"/>
            </a:solidFill>
            <a:ln w="9525">
              <a:solidFill>
                <a:srgbClr val="7A3F24"/>
              </a:solidFill>
            </a:ln>
          </p:spPr>
          <p:txBody>
            <a:bodyPr rtlCol="0" anchor="ctr"/>
            <a:lstStyle/>
            <a:p>
              <a:pPr algn="ctr"/>
            </a:p>
          </p:txBody>
        </p:sp>
        <p:sp>
          <p:nvSpPr>
            <p:cNvPr id="110" name="Label">
              <a:extLst>
                <a:ext uri="{C183D7F6-B498-43B3-948B-1728B52AA6E4}">
                  <adec:decorative xmlns:adec="http://schemas.microsoft.com/office/drawing/2017/decorative" val="1"/>
                </a:ext>
              </a:extLst>
            </p:cNvPr>
            <p:cNvSpPr txBox="1"/>
            <p:nvPr/>
          </p:nvSpPr>
          <p:spPr>
            <a:xfrm>
              <a:off x="9966960" y="3333902"/>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5</a:t>
              </a:r>
            </a:p>
          </p:txBody>
        </p:sp>
        <p:sp>
          <p:nvSpPr>
            <p:cNvPr id="111" name="Label">
              <a:extLst>
                <a:ext uri="{C183D7F6-B498-43B3-948B-1728B52AA6E4}">
                  <adec:decorative xmlns:adec="http://schemas.microsoft.com/office/drawing/2017/decorative" val="1"/>
                </a:ext>
              </a:extLst>
            </p:cNvPr>
            <p:cNvSpPr txBox="1"/>
            <p:nvPr/>
          </p:nvSpPr>
          <p:spPr>
            <a:xfrm>
              <a:off x="10789920" y="3333902"/>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12" name="Rule">
              <a:extLst>
                <a:ext uri="{C183D7F6-B498-43B3-948B-1728B52AA6E4}">
                  <adec:decorative xmlns:adec="http://schemas.microsoft.com/office/drawing/2017/decorative" val="1"/>
                </a:ext>
              </a:extLst>
            </p:cNvPr>
            <p:cNvCxnSpPr/>
            <p:nvPr/>
          </p:nvCxnSpPr>
          <p:spPr>
            <a:xfrm>
              <a:off x="731520" y="3844138"/>
              <a:ext cx="10744200" cy="0"/>
            </a:xfrm>
            <a:prstGeom prst="line">
              <a:avLst/>
            </a:prstGeom>
            <a:ln w="6350">
              <a:solidFill>
                <a:srgbClr val="D7D1C1"/>
              </a:solidFill>
              <a:prstDash val="dash"/>
            </a:ln>
          </p:spPr>
        </p:cxnSp>
        <p:sp>
          <p:nvSpPr>
            <p:cNvPr id="113" name="Label">
              <a:extLst>
                <a:ext uri="{C183D7F6-B498-43B3-948B-1728B52AA6E4}">
                  <adec:decorative xmlns:adec="http://schemas.microsoft.com/office/drawing/2017/decorative" val="1"/>
                </a:ext>
              </a:extLst>
            </p:cNvPr>
            <p:cNvSpPr txBox="1"/>
            <p:nvPr/>
          </p:nvSpPr>
          <p:spPr>
            <a:xfrm>
              <a:off x="731520" y="3582619"/>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601–613</a:t>
              </a:r>
            </a:p>
          </p:txBody>
        </p:sp>
        <p:sp>
          <p:nvSpPr>
            <p:cNvPr id="114" name="Mark">
              <a:extLst>
                <a:ext uri="{C183D7F6-B498-43B3-948B-1728B52AA6E4}">
                  <adec:decorative xmlns:adec="http://schemas.microsoft.com/office/drawing/2017/decorative" val="1"/>
                </a:ext>
              </a:extLst>
            </p:cNvPr>
            <p:cNvSpPr/>
            <p:nvPr/>
          </p:nvSpPr>
          <p:spPr>
            <a:xfrm>
              <a:off x="2672334" y="3648913"/>
              <a:ext cx="141732" cy="141732"/>
            </a:xfrm>
            <a:prstGeom prst="ellipse">
              <a:avLst/>
            </a:prstGeom>
            <a:solidFill>
              <a:srgbClr val="C5CCC0"/>
            </a:solidFill>
            <a:ln w="9525">
              <a:solidFill>
                <a:srgbClr val="6B776E"/>
              </a:solidFill>
            </a:ln>
          </p:spPr>
          <p:txBody>
            <a:bodyPr rtlCol="0" anchor="ctr"/>
            <a:lstStyle/>
            <a:p>
              <a:pPr algn="ctr"/>
            </a:p>
          </p:txBody>
        </p:sp>
        <p:sp>
          <p:nvSpPr>
            <p:cNvPr id="115" name="Mark">
              <a:extLst>
                <a:ext uri="{C183D7F6-B498-43B3-948B-1728B52AA6E4}">
                  <adec:decorative xmlns:adec="http://schemas.microsoft.com/office/drawing/2017/decorative" val="1"/>
                </a:ext>
              </a:extLst>
            </p:cNvPr>
            <p:cNvSpPr/>
            <p:nvPr/>
          </p:nvSpPr>
          <p:spPr>
            <a:xfrm>
              <a:off x="2868930" y="3648913"/>
              <a:ext cx="141732" cy="141732"/>
            </a:xfrm>
            <a:prstGeom prst="ellipse">
              <a:avLst/>
            </a:prstGeom>
            <a:solidFill>
              <a:srgbClr val="C5CCC0"/>
            </a:solidFill>
            <a:ln w="9525">
              <a:solidFill>
                <a:srgbClr val="6B776E"/>
              </a:solidFill>
            </a:ln>
          </p:spPr>
          <p:txBody>
            <a:bodyPr rtlCol="0" anchor="ctr"/>
            <a:lstStyle/>
            <a:p>
              <a:pPr algn="ctr"/>
            </a:p>
          </p:txBody>
        </p:sp>
        <p:sp>
          <p:nvSpPr>
            <p:cNvPr id="116" name="Mark">
              <a:extLst>
                <a:ext uri="{C183D7F6-B498-43B3-948B-1728B52AA6E4}">
                  <adec:decorative xmlns:adec="http://schemas.microsoft.com/office/drawing/2017/decorative" val="1"/>
                </a:ext>
              </a:extLst>
            </p:cNvPr>
            <p:cNvSpPr/>
            <p:nvPr/>
          </p:nvSpPr>
          <p:spPr>
            <a:xfrm>
              <a:off x="3065526" y="3648913"/>
              <a:ext cx="141732" cy="141732"/>
            </a:xfrm>
            <a:prstGeom prst="ellipse">
              <a:avLst/>
            </a:prstGeom>
            <a:solidFill>
              <a:srgbClr val="C5CCC0"/>
            </a:solidFill>
            <a:ln w="9525">
              <a:solidFill>
                <a:srgbClr val="6B776E"/>
              </a:solidFill>
            </a:ln>
          </p:spPr>
          <p:txBody>
            <a:bodyPr rtlCol="0" anchor="ctr"/>
            <a:lstStyle/>
            <a:p>
              <a:pPr algn="ctr"/>
            </a:p>
          </p:txBody>
        </p:sp>
        <p:sp>
          <p:nvSpPr>
            <p:cNvPr id="117" name="Mark">
              <a:extLst>
                <a:ext uri="{C183D7F6-B498-43B3-948B-1728B52AA6E4}">
                  <adec:decorative xmlns:adec="http://schemas.microsoft.com/office/drawing/2017/decorative" val="1"/>
                </a:ext>
              </a:extLst>
            </p:cNvPr>
            <p:cNvSpPr/>
            <p:nvPr/>
          </p:nvSpPr>
          <p:spPr>
            <a:xfrm>
              <a:off x="3262122" y="3648913"/>
              <a:ext cx="141732" cy="141732"/>
            </a:xfrm>
            <a:prstGeom prst="ellipse">
              <a:avLst/>
            </a:prstGeom>
            <a:solidFill>
              <a:srgbClr val="C5CCC0"/>
            </a:solidFill>
            <a:ln w="9525">
              <a:solidFill>
                <a:srgbClr val="6B776E"/>
              </a:solidFill>
            </a:ln>
          </p:spPr>
          <p:txBody>
            <a:bodyPr rtlCol="0" anchor="ctr"/>
            <a:lstStyle/>
            <a:p>
              <a:pPr algn="ctr"/>
            </a:p>
          </p:txBody>
        </p:sp>
        <p:sp>
          <p:nvSpPr>
            <p:cNvPr id="118" name="Mark">
              <a:extLst>
                <a:ext uri="{C183D7F6-B498-43B3-948B-1728B52AA6E4}">
                  <adec:decorative xmlns:adec="http://schemas.microsoft.com/office/drawing/2017/decorative" val="1"/>
                </a:ext>
              </a:extLst>
            </p:cNvPr>
            <p:cNvSpPr/>
            <p:nvPr/>
          </p:nvSpPr>
          <p:spPr>
            <a:xfrm>
              <a:off x="3458718" y="3648913"/>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19" name="Label">
              <a:extLst>
                <a:ext uri="{C183D7F6-B498-43B3-948B-1728B52AA6E4}">
                  <adec:decorative xmlns:adec="http://schemas.microsoft.com/office/drawing/2017/decorative" val="1"/>
                </a:ext>
              </a:extLst>
            </p:cNvPr>
            <p:cNvSpPr txBox="1"/>
            <p:nvPr/>
          </p:nvSpPr>
          <p:spPr>
            <a:xfrm>
              <a:off x="9966960" y="3582619"/>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5</a:t>
              </a:r>
            </a:p>
          </p:txBody>
        </p:sp>
        <p:cxnSp>
          <p:nvCxnSpPr>
            <p:cNvPr id="120" name="Rule">
              <a:extLst>
                <a:ext uri="{C183D7F6-B498-43B3-948B-1728B52AA6E4}">
                  <adec:decorative xmlns:adec="http://schemas.microsoft.com/office/drawing/2017/decorative" val="1"/>
                </a:ext>
              </a:extLst>
            </p:cNvPr>
            <p:cNvCxnSpPr/>
            <p:nvPr/>
          </p:nvCxnSpPr>
          <p:spPr>
            <a:xfrm>
              <a:off x="731520" y="4092854"/>
              <a:ext cx="10744200" cy="0"/>
            </a:xfrm>
            <a:prstGeom prst="line">
              <a:avLst/>
            </a:prstGeom>
            <a:ln w="6350">
              <a:solidFill>
                <a:srgbClr val="D7D1C1"/>
              </a:solidFill>
              <a:prstDash val="dash"/>
            </a:ln>
          </p:spPr>
        </p:cxnSp>
        <p:sp>
          <p:nvSpPr>
            <p:cNvPr id="121" name="Label">
              <a:extLst>
                <a:ext uri="{C183D7F6-B498-43B3-948B-1728B52AA6E4}">
                  <adec:decorative xmlns:adec="http://schemas.microsoft.com/office/drawing/2017/decorative" val="1"/>
                </a:ext>
              </a:extLst>
            </p:cNvPr>
            <p:cNvSpPr txBox="1"/>
            <p:nvPr/>
          </p:nvSpPr>
          <p:spPr>
            <a:xfrm>
              <a:off x="731520" y="3831336"/>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701–705</a:t>
              </a:r>
            </a:p>
          </p:txBody>
        </p:sp>
        <p:sp>
          <p:nvSpPr>
            <p:cNvPr id="122" name="Mark">
              <a:extLst>
                <a:ext uri="{C183D7F6-B498-43B3-948B-1728B52AA6E4}">
                  <adec:decorative xmlns:adec="http://schemas.microsoft.com/office/drawing/2017/decorative" val="1"/>
                </a:ext>
              </a:extLst>
            </p:cNvPr>
            <p:cNvSpPr/>
            <p:nvPr/>
          </p:nvSpPr>
          <p:spPr>
            <a:xfrm>
              <a:off x="2672334" y="3897630"/>
              <a:ext cx="141732" cy="141732"/>
            </a:xfrm>
            <a:prstGeom prst="ellipse">
              <a:avLst/>
            </a:prstGeom>
            <a:solidFill>
              <a:srgbClr val="C5CCC0"/>
            </a:solidFill>
            <a:ln w="9525">
              <a:solidFill>
                <a:srgbClr val="6B776E"/>
              </a:solidFill>
            </a:ln>
          </p:spPr>
          <p:txBody>
            <a:bodyPr rtlCol="0" anchor="ctr"/>
            <a:lstStyle/>
            <a:p>
              <a:pPr algn="ctr"/>
            </a:p>
          </p:txBody>
        </p:sp>
        <p:sp>
          <p:nvSpPr>
            <p:cNvPr id="123" name="Mark">
              <a:extLst>
                <a:ext uri="{C183D7F6-B498-43B3-948B-1728B52AA6E4}">
                  <adec:decorative xmlns:adec="http://schemas.microsoft.com/office/drawing/2017/decorative" val="1"/>
                </a:ext>
              </a:extLst>
            </p:cNvPr>
            <p:cNvSpPr/>
            <p:nvPr/>
          </p:nvSpPr>
          <p:spPr>
            <a:xfrm>
              <a:off x="2868930" y="3897630"/>
              <a:ext cx="141732" cy="141732"/>
            </a:xfrm>
            <a:prstGeom prst="ellipse">
              <a:avLst/>
            </a:prstGeom>
            <a:solidFill>
              <a:srgbClr val="C5CCC0"/>
            </a:solidFill>
            <a:ln w="9525">
              <a:solidFill>
                <a:srgbClr val="6B776E"/>
              </a:solidFill>
            </a:ln>
          </p:spPr>
          <p:txBody>
            <a:bodyPr rtlCol="0" anchor="ctr"/>
            <a:lstStyle/>
            <a:p>
              <a:pPr algn="ctr"/>
            </a:p>
          </p:txBody>
        </p:sp>
        <p:sp>
          <p:nvSpPr>
            <p:cNvPr id="124" name="Mark">
              <a:extLst>
                <a:ext uri="{C183D7F6-B498-43B3-948B-1728B52AA6E4}">
                  <adec:decorative xmlns:adec="http://schemas.microsoft.com/office/drawing/2017/decorative" val="1"/>
                </a:ext>
              </a:extLst>
            </p:cNvPr>
            <p:cNvSpPr/>
            <p:nvPr/>
          </p:nvSpPr>
          <p:spPr>
            <a:xfrm>
              <a:off x="3065526" y="3897630"/>
              <a:ext cx="141732" cy="141732"/>
            </a:xfrm>
            <a:prstGeom prst="ellipse">
              <a:avLst/>
            </a:prstGeom>
            <a:solidFill>
              <a:srgbClr val="C5CCC0"/>
            </a:solidFill>
            <a:ln w="9525">
              <a:solidFill>
                <a:srgbClr val="6B776E"/>
              </a:solidFill>
            </a:ln>
          </p:spPr>
          <p:txBody>
            <a:bodyPr rtlCol="0" anchor="ctr"/>
            <a:lstStyle/>
            <a:p>
              <a:pPr algn="ctr"/>
            </a:p>
          </p:txBody>
        </p:sp>
        <p:sp>
          <p:nvSpPr>
            <p:cNvPr id="125" name="Mark">
              <a:extLst>
                <a:ext uri="{C183D7F6-B498-43B3-948B-1728B52AA6E4}">
                  <adec:decorative xmlns:adec="http://schemas.microsoft.com/office/drawing/2017/decorative" val="1"/>
                </a:ext>
              </a:extLst>
            </p:cNvPr>
            <p:cNvSpPr/>
            <p:nvPr/>
          </p:nvSpPr>
          <p:spPr>
            <a:xfrm>
              <a:off x="3262122" y="3897630"/>
              <a:ext cx="141732" cy="141732"/>
            </a:xfrm>
            <a:prstGeom prst="ellipse">
              <a:avLst/>
            </a:prstGeom>
            <a:solidFill>
              <a:srgbClr val="C5CCC0"/>
            </a:solidFill>
            <a:ln w="9525">
              <a:solidFill>
                <a:srgbClr val="6B776E"/>
              </a:solidFill>
            </a:ln>
          </p:spPr>
          <p:txBody>
            <a:bodyPr rtlCol="0" anchor="ctr"/>
            <a:lstStyle/>
            <a:p>
              <a:pPr algn="ctr"/>
            </a:p>
          </p:txBody>
        </p:sp>
        <p:sp>
          <p:nvSpPr>
            <p:cNvPr id="126" name="Mark">
              <a:extLst>
                <a:ext uri="{C183D7F6-B498-43B3-948B-1728B52AA6E4}">
                  <adec:decorative xmlns:adec="http://schemas.microsoft.com/office/drawing/2017/decorative" val="1"/>
                </a:ext>
              </a:extLst>
            </p:cNvPr>
            <p:cNvSpPr/>
            <p:nvPr/>
          </p:nvSpPr>
          <p:spPr>
            <a:xfrm>
              <a:off x="3458718" y="3897630"/>
              <a:ext cx="141732" cy="141732"/>
            </a:xfrm>
            <a:prstGeom prst="ellipse">
              <a:avLst/>
            </a:prstGeom>
            <a:solidFill>
              <a:srgbClr val="C5CCC0"/>
            </a:solidFill>
            <a:ln w="9525">
              <a:solidFill>
                <a:srgbClr val="6B776E"/>
              </a:solidFill>
            </a:ln>
          </p:spPr>
          <p:txBody>
            <a:bodyPr rtlCol="0" anchor="ctr"/>
            <a:lstStyle/>
            <a:p>
              <a:pPr algn="ctr"/>
            </a:p>
          </p:txBody>
        </p:sp>
        <p:sp>
          <p:nvSpPr>
            <p:cNvPr id="127" name="Mark">
              <a:extLst>
                <a:ext uri="{C183D7F6-B498-43B3-948B-1728B52AA6E4}">
                  <adec:decorative xmlns:adec="http://schemas.microsoft.com/office/drawing/2017/decorative" val="1"/>
                </a:ext>
              </a:extLst>
            </p:cNvPr>
            <p:cNvSpPr/>
            <p:nvPr/>
          </p:nvSpPr>
          <p:spPr>
            <a:xfrm>
              <a:off x="3655314" y="3897630"/>
              <a:ext cx="141732" cy="141732"/>
            </a:xfrm>
            <a:prstGeom prst="ellipse">
              <a:avLst/>
            </a:prstGeom>
            <a:solidFill>
              <a:srgbClr val="C5CCC0"/>
            </a:solidFill>
            <a:ln w="9525">
              <a:solidFill>
                <a:srgbClr val="6B776E"/>
              </a:solidFill>
            </a:ln>
          </p:spPr>
          <p:txBody>
            <a:bodyPr rtlCol="0" anchor="ctr"/>
            <a:lstStyle/>
            <a:p>
              <a:pPr algn="ctr"/>
            </a:p>
          </p:txBody>
        </p:sp>
        <p:sp>
          <p:nvSpPr>
            <p:cNvPr id="128" name="Mark">
              <a:extLst>
                <a:ext uri="{C183D7F6-B498-43B3-948B-1728B52AA6E4}">
                  <adec:decorative xmlns:adec="http://schemas.microsoft.com/office/drawing/2017/decorative" val="1"/>
                </a:ext>
              </a:extLst>
            </p:cNvPr>
            <p:cNvSpPr/>
            <p:nvPr/>
          </p:nvSpPr>
          <p:spPr>
            <a:xfrm>
              <a:off x="3851910" y="3897630"/>
              <a:ext cx="141732" cy="141732"/>
            </a:xfrm>
            <a:prstGeom prst="ellipse">
              <a:avLst/>
            </a:prstGeom>
            <a:solidFill>
              <a:srgbClr val="C5CCC0"/>
            </a:solidFill>
            <a:ln w="9525">
              <a:solidFill>
                <a:srgbClr val="6B776E"/>
              </a:solidFill>
            </a:ln>
          </p:spPr>
          <p:txBody>
            <a:bodyPr rtlCol="0" anchor="ctr"/>
            <a:lstStyle/>
            <a:p>
              <a:pPr algn="ctr"/>
            </a:p>
          </p:txBody>
        </p:sp>
        <p:sp>
          <p:nvSpPr>
            <p:cNvPr id="129" name="Mark">
              <a:extLst>
                <a:ext uri="{C183D7F6-B498-43B3-948B-1728B52AA6E4}">
                  <adec:decorative xmlns:adec="http://schemas.microsoft.com/office/drawing/2017/decorative" val="1"/>
                </a:ext>
              </a:extLst>
            </p:cNvPr>
            <p:cNvSpPr/>
            <p:nvPr/>
          </p:nvSpPr>
          <p:spPr>
            <a:xfrm>
              <a:off x="4048506" y="3897630"/>
              <a:ext cx="141732" cy="141732"/>
            </a:xfrm>
            <a:prstGeom prst="ellipse">
              <a:avLst/>
            </a:prstGeom>
            <a:solidFill>
              <a:srgbClr val="C5CCC0"/>
            </a:solidFill>
            <a:ln w="9525">
              <a:solidFill>
                <a:srgbClr val="6B776E"/>
              </a:solidFill>
            </a:ln>
          </p:spPr>
          <p:txBody>
            <a:bodyPr rtlCol="0" anchor="ctr"/>
            <a:lstStyle/>
            <a:p>
              <a:pPr algn="ctr"/>
            </a:p>
          </p:txBody>
        </p:sp>
        <p:sp>
          <p:nvSpPr>
            <p:cNvPr id="130" name="Mark">
              <a:extLst>
                <a:ext uri="{C183D7F6-B498-43B3-948B-1728B52AA6E4}">
                  <adec:decorative xmlns:adec="http://schemas.microsoft.com/office/drawing/2017/decorative" val="1"/>
                </a:ext>
              </a:extLst>
            </p:cNvPr>
            <p:cNvSpPr/>
            <p:nvPr/>
          </p:nvSpPr>
          <p:spPr>
            <a:xfrm>
              <a:off x="4245102" y="3897630"/>
              <a:ext cx="141732" cy="141732"/>
            </a:xfrm>
            <a:prstGeom prst="ellipse">
              <a:avLst/>
            </a:prstGeom>
            <a:solidFill>
              <a:srgbClr val="C5CCC0"/>
            </a:solidFill>
            <a:ln w="9525">
              <a:solidFill>
                <a:srgbClr val="6B776E"/>
              </a:solidFill>
            </a:ln>
          </p:spPr>
          <p:txBody>
            <a:bodyPr rtlCol="0" anchor="ctr"/>
            <a:lstStyle/>
            <a:p>
              <a:pPr algn="ctr"/>
            </a:p>
          </p:txBody>
        </p:sp>
        <p:sp>
          <p:nvSpPr>
            <p:cNvPr id="131" name="Mark">
              <a:extLst>
                <a:ext uri="{C183D7F6-B498-43B3-948B-1728B52AA6E4}">
                  <adec:decorative xmlns:adec="http://schemas.microsoft.com/office/drawing/2017/decorative" val="1"/>
                </a:ext>
              </a:extLst>
            </p:cNvPr>
            <p:cNvSpPr/>
            <p:nvPr/>
          </p:nvSpPr>
          <p:spPr>
            <a:xfrm>
              <a:off x="4441698" y="3897630"/>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32" name="Mark">
              <a:extLst>
                <a:ext uri="{C183D7F6-B498-43B3-948B-1728B52AA6E4}">
                  <adec:decorative xmlns:adec="http://schemas.microsoft.com/office/drawing/2017/decorative" val="1"/>
                </a:ext>
              </a:extLst>
            </p:cNvPr>
            <p:cNvSpPr/>
            <p:nvPr/>
          </p:nvSpPr>
          <p:spPr>
            <a:xfrm>
              <a:off x="4638294" y="3897630"/>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3" name="Mark">
              <a:extLst>
                <a:ext uri="{C183D7F6-B498-43B3-948B-1728B52AA6E4}">
                  <adec:decorative xmlns:adec="http://schemas.microsoft.com/office/drawing/2017/decorative" val="1"/>
                </a:ext>
              </a:extLst>
            </p:cNvPr>
            <p:cNvSpPr/>
            <p:nvPr/>
          </p:nvSpPr>
          <p:spPr>
            <a:xfrm>
              <a:off x="4834890" y="3897630"/>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4" name="Mark">
              <a:extLst>
                <a:ext uri="{C183D7F6-B498-43B3-948B-1728B52AA6E4}">
                  <adec:decorative xmlns:adec="http://schemas.microsoft.com/office/drawing/2017/decorative" val="1"/>
                </a:ext>
              </a:extLst>
            </p:cNvPr>
            <p:cNvSpPr/>
            <p:nvPr/>
          </p:nvSpPr>
          <p:spPr>
            <a:xfrm>
              <a:off x="5031486" y="3897630"/>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35" name="Label">
              <a:extLst>
                <a:ext uri="{C183D7F6-B498-43B3-948B-1728B52AA6E4}">
                  <adec:decorative xmlns:adec="http://schemas.microsoft.com/office/drawing/2017/decorative" val="1"/>
                </a:ext>
              </a:extLst>
            </p:cNvPr>
            <p:cNvSpPr txBox="1"/>
            <p:nvPr/>
          </p:nvSpPr>
          <p:spPr>
            <a:xfrm>
              <a:off x="9966960" y="3831336"/>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13</a:t>
              </a:r>
            </a:p>
          </p:txBody>
        </p:sp>
        <p:cxnSp>
          <p:nvCxnSpPr>
            <p:cNvPr id="136" name="Rule">
              <a:extLst>
                <a:ext uri="{C183D7F6-B498-43B3-948B-1728B52AA6E4}">
                  <adec:decorative xmlns:adec="http://schemas.microsoft.com/office/drawing/2017/decorative" val="1"/>
                </a:ext>
              </a:extLst>
            </p:cNvPr>
            <p:cNvCxnSpPr/>
            <p:nvPr/>
          </p:nvCxnSpPr>
          <p:spPr>
            <a:xfrm>
              <a:off x="731520" y="4341571"/>
              <a:ext cx="10744200" cy="0"/>
            </a:xfrm>
            <a:prstGeom prst="line">
              <a:avLst/>
            </a:prstGeom>
            <a:ln w="6350">
              <a:solidFill>
                <a:srgbClr val="D7D1C1"/>
              </a:solidFill>
              <a:prstDash val="dash"/>
            </a:ln>
          </p:spPr>
        </p:cxnSp>
        <p:sp>
          <p:nvSpPr>
            <p:cNvPr id="137" name="Label">
              <a:extLst>
                <a:ext uri="{C183D7F6-B498-43B3-948B-1728B52AA6E4}">
                  <adec:decorative xmlns:adec="http://schemas.microsoft.com/office/drawing/2017/decorative" val="1"/>
                </a:ext>
              </a:extLst>
            </p:cNvPr>
            <p:cNvSpPr txBox="1"/>
            <p:nvPr/>
          </p:nvSpPr>
          <p:spPr>
            <a:xfrm>
              <a:off x="731520" y="4080053"/>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704(b)</a:t>
              </a:r>
            </a:p>
          </p:txBody>
        </p:sp>
        <p:sp>
          <p:nvSpPr>
            <p:cNvPr id="138" name="Mark">
              <a:extLst>
                <a:ext uri="{C183D7F6-B498-43B3-948B-1728B52AA6E4}">
                  <adec:decorative xmlns:adec="http://schemas.microsoft.com/office/drawing/2017/decorative" val="1"/>
                </a:ext>
              </a:extLst>
            </p:cNvPr>
            <p:cNvSpPr/>
            <p:nvPr/>
          </p:nvSpPr>
          <p:spPr>
            <a:xfrm>
              <a:off x="2672334" y="4146347"/>
              <a:ext cx="141732" cy="141732"/>
            </a:xfrm>
            <a:prstGeom prst="ellipse">
              <a:avLst/>
            </a:prstGeom>
            <a:solidFill>
              <a:srgbClr val="C5CCC0"/>
            </a:solidFill>
            <a:ln w="9525">
              <a:solidFill>
                <a:srgbClr val="6B776E"/>
              </a:solidFill>
            </a:ln>
          </p:spPr>
          <p:txBody>
            <a:bodyPr rtlCol="0" anchor="ctr"/>
            <a:lstStyle/>
            <a:p>
              <a:pPr algn="ctr"/>
            </a:p>
          </p:txBody>
        </p:sp>
        <p:sp>
          <p:nvSpPr>
            <p:cNvPr id="139" name="Mark">
              <a:extLst>
                <a:ext uri="{C183D7F6-B498-43B3-948B-1728B52AA6E4}">
                  <adec:decorative xmlns:adec="http://schemas.microsoft.com/office/drawing/2017/decorative" val="1"/>
                </a:ext>
              </a:extLst>
            </p:cNvPr>
            <p:cNvSpPr/>
            <p:nvPr/>
          </p:nvSpPr>
          <p:spPr>
            <a:xfrm>
              <a:off x="2868930" y="4146347"/>
              <a:ext cx="141732" cy="141732"/>
            </a:xfrm>
            <a:prstGeom prst="ellipse">
              <a:avLst/>
            </a:prstGeom>
            <a:solidFill>
              <a:srgbClr val="C5CCC0"/>
            </a:solidFill>
            <a:ln w="9525">
              <a:solidFill>
                <a:srgbClr val="6B776E"/>
              </a:solidFill>
            </a:ln>
          </p:spPr>
          <p:txBody>
            <a:bodyPr rtlCol="0" anchor="ctr"/>
            <a:lstStyle/>
            <a:p>
              <a:pPr algn="ctr"/>
            </a:p>
          </p:txBody>
        </p:sp>
        <p:sp>
          <p:nvSpPr>
            <p:cNvPr id="140" name="Mark">
              <a:extLst>
                <a:ext uri="{C183D7F6-B498-43B3-948B-1728B52AA6E4}">
                  <adec:decorative xmlns:adec="http://schemas.microsoft.com/office/drawing/2017/decorative" val="1"/>
                </a:ext>
              </a:extLst>
            </p:cNvPr>
            <p:cNvSpPr/>
            <p:nvPr/>
          </p:nvSpPr>
          <p:spPr>
            <a:xfrm>
              <a:off x="3065526" y="4146347"/>
              <a:ext cx="141732" cy="141732"/>
            </a:xfrm>
            <a:prstGeom prst="ellipse">
              <a:avLst/>
            </a:prstGeom>
            <a:solidFill>
              <a:srgbClr val="C5CCC0"/>
            </a:solidFill>
            <a:ln w="9525">
              <a:solidFill>
                <a:srgbClr val="6B776E"/>
              </a:solidFill>
            </a:ln>
          </p:spPr>
          <p:txBody>
            <a:bodyPr rtlCol="0" anchor="ctr"/>
            <a:lstStyle/>
            <a:p>
              <a:pPr algn="ctr"/>
            </a:p>
          </p:txBody>
        </p:sp>
        <p:sp>
          <p:nvSpPr>
            <p:cNvPr id="141" name="Mark">
              <a:extLst>
                <a:ext uri="{C183D7F6-B498-43B3-948B-1728B52AA6E4}">
                  <adec:decorative xmlns:adec="http://schemas.microsoft.com/office/drawing/2017/decorative" val="1"/>
                </a:ext>
              </a:extLst>
            </p:cNvPr>
            <p:cNvSpPr/>
            <p:nvPr/>
          </p:nvSpPr>
          <p:spPr>
            <a:xfrm>
              <a:off x="3262122" y="4146347"/>
              <a:ext cx="141732" cy="141732"/>
            </a:xfrm>
            <a:prstGeom prst="ellipse">
              <a:avLst/>
            </a:prstGeom>
            <a:solidFill>
              <a:srgbClr val="C5CCC0"/>
            </a:solidFill>
            <a:ln w="9525">
              <a:solidFill>
                <a:srgbClr val="6B776E"/>
              </a:solidFill>
            </a:ln>
          </p:spPr>
          <p:txBody>
            <a:bodyPr rtlCol="0" anchor="ctr"/>
            <a:lstStyle/>
            <a:p>
              <a:pPr algn="ctr"/>
            </a:p>
          </p:txBody>
        </p:sp>
        <p:sp>
          <p:nvSpPr>
            <p:cNvPr id="142" name="Mark">
              <a:extLst>
                <a:ext uri="{C183D7F6-B498-43B3-948B-1728B52AA6E4}">
                  <adec:decorative xmlns:adec="http://schemas.microsoft.com/office/drawing/2017/decorative" val="1"/>
                </a:ext>
              </a:extLst>
            </p:cNvPr>
            <p:cNvSpPr/>
            <p:nvPr/>
          </p:nvSpPr>
          <p:spPr>
            <a:xfrm>
              <a:off x="3458718" y="4146347"/>
              <a:ext cx="141732" cy="141732"/>
            </a:xfrm>
            <a:prstGeom prst="ellipse">
              <a:avLst/>
            </a:prstGeom>
            <a:solidFill>
              <a:srgbClr val="C5CCC0"/>
            </a:solidFill>
            <a:ln w="9525">
              <a:solidFill>
                <a:srgbClr val="6B776E"/>
              </a:solidFill>
            </a:ln>
          </p:spPr>
          <p:txBody>
            <a:bodyPr rtlCol="0" anchor="ctr"/>
            <a:lstStyle/>
            <a:p>
              <a:pPr algn="ctr"/>
            </a:p>
          </p:txBody>
        </p:sp>
        <p:sp>
          <p:nvSpPr>
            <p:cNvPr id="143" name="Mark">
              <a:extLst>
                <a:ext uri="{C183D7F6-B498-43B3-948B-1728B52AA6E4}">
                  <adec:decorative xmlns:adec="http://schemas.microsoft.com/office/drawing/2017/decorative" val="1"/>
                </a:ext>
              </a:extLst>
            </p:cNvPr>
            <p:cNvSpPr/>
            <p:nvPr/>
          </p:nvSpPr>
          <p:spPr>
            <a:xfrm>
              <a:off x="3655314" y="4146347"/>
              <a:ext cx="141732" cy="141732"/>
            </a:xfrm>
            <a:prstGeom prst="ellipse">
              <a:avLst/>
            </a:prstGeom>
            <a:solidFill>
              <a:srgbClr val="C5CCC0"/>
            </a:solidFill>
            <a:ln w="9525">
              <a:solidFill>
                <a:srgbClr val="6B776E"/>
              </a:solidFill>
            </a:ln>
          </p:spPr>
          <p:txBody>
            <a:bodyPr rtlCol="0" anchor="ctr"/>
            <a:lstStyle/>
            <a:p>
              <a:pPr algn="ctr"/>
            </a:p>
          </p:txBody>
        </p:sp>
        <p:sp>
          <p:nvSpPr>
            <p:cNvPr id="144" name="Mark">
              <a:extLst>
                <a:ext uri="{C183D7F6-B498-43B3-948B-1728B52AA6E4}">
                  <adec:decorative xmlns:adec="http://schemas.microsoft.com/office/drawing/2017/decorative" val="1"/>
                </a:ext>
              </a:extLst>
            </p:cNvPr>
            <p:cNvSpPr/>
            <p:nvPr/>
          </p:nvSpPr>
          <p:spPr>
            <a:xfrm>
              <a:off x="3851910" y="4146347"/>
              <a:ext cx="141732" cy="141732"/>
            </a:xfrm>
            <a:prstGeom prst="ellipse">
              <a:avLst/>
            </a:prstGeom>
            <a:solidFill>
              <a:srgbClr val="C5CCC0"/>
            </a:solidFill>
            <a:ln w="9525">
              <a:solidFill>
                <a:srgbClr val="6B776E"/>
              </a:solidFill>
            </a:ln>
          </p:spPr>
          <p:txBody>
            <a:bodyPr rtlCol="0" anchor="ctr"/>
            <a:lstStyle/>
            <a:p>
              <a:pPr algn="ctr"/>
            </a:p>
          </p:txBody>
        </p:sp>
        <p:sp>
          <p:nvSpPr>
            <p:cNvPr id="145" name="Mark">
              <a:extLst>
                <a:ext uri="{C183D7F6-B498-43B3-948B-1728B52AA6E4}">
                  <adec:decorative xmlns:adec="http://schemas.microsoft.com/office/drawing/2017/decorative" val="1"/>
                </a:ext>
              </a:extLst>
            </p:cNvPr>
            <p:cNvSpPr/>
            <p:nvPr/>
          </p:nvSpPr>
          <p:spPr>
            <a:xfrm>
              <a:off x="4048506" y="4146347"/>
              <a:ext cx="141732" cy="141732"/>
            </a:xfrm>
            <a:prstGeom prst="ellipse">
              <a:avLst/>
            </a:prstGeom>
            <a:solidFill>
              <a:srgbClr val="C5CCC0"/>
            </a:solidFill>
            <a:ln w="9525">
              <a:solidFill>
                <a:srgbClr val="6B776E"/>
              </a:solidFill>
            </a:ln>
          </p:spPr>
          <p:txBody>
            <a:bodyPr rtlCol="0" anchor="ctr"/>
            <a:lstStyle/>
            <a:p>
              <a:pPr algn="ctr"/>
            </a:p>
          </p:txBody>
        </p:sp>
        <p:sp>
          <p:nvSpPr>
            <p:cNvPr id="146" name="Mark">
              <a:extLst>
                <a:ext uri="{C183D7F6-B498-43B3-948B-1728B52AA6E4}">
                  <adec:decorative xmlns:adec="http://schemas.microsoft.com/office/drawing/2017/decorative" val="1"/>
                </a:ext>
              </a:extLst>
            </p:cNvPr>
            <p:cNvSpPr/>
            <p:nvPr/>
          </p:nvSpPr>
          <p:spPr>
            <a:xfrm>
              <a:off x="4245102" y="4146347"/>
              <a:ext cx="141732" cy="141732"/>
            </a:xfrm>
            <a:prstGeom prst="ellipse">
              <a:avLst/>
            </a:prstGeom>
            <a:solidFill>
              <a:srgbClr val="C5CCC0"/>
            </a:solidFill>
            <a:ln w="9525">
              <a:solidFill>
                <a:srgbClr val="6B776E"/>
              </a:solidFill>
            </a:ln>
          </p:spPr>
          <p:txBody>
            <a:bodyPr rtlCol="0" anchor="ctr"/>
            <a:lstStyle/>
            <a:p>
              <a:pPr algn="ctr"/>
            </a:p>
          </p:txBody>
        </p:sp>
        <p:sp>
          <p:nvSpPr>
            <p:cNvPr id="147" name="Mark">
              <a:extLst>
                <a:ext uri="{C183D7F6-B498-43B3-948B-1728B52AA6E4}">
                  <adec:decorative xmlns:adec="http://schemas.microsoft.com/office/drawing/2017/decorative" val="1"/>
                </a:ext>
              </a:extLst>
            </p:cNvPr>
            <p:cNvSpPr/>
            <p:nvPr/>
          </p:nvSpPr>
          <p:spPr>
            <a:xfrm>
              <a:off x="4441698" y="4146347"/>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48" name="Mark">
              <a:extLst>
                <a:ext uri="{C183D7F6-B498-43B3-948B-1728B52AA6E4}">
                  <adec:decorative xmlns:adec="http://schemas.microsoft.com/office/drawing/2017/decorative" val="1"/>
                </a:ext>
              </a:extLst>
            </p:cNvPr>
            <p:cNvSpPr/>
            <p:nvPr/>
          </p:nvSpPr>
          <p:spPr>
            <a:xfrm>
              <a:off x="4610862" y="4118915"/>
              <a:ext cx="196596" cy="196596"/>
            </a:xfrm>
            <a:prstGeom prst="diamond">
              <a:avLst/>
            </a:prstGeom>
            <a:solidFill>
              <a:srgbClr val="7A3F24"/>
            </a:solidFill>
            <a:ln w="9525">
              <a:solidFill>
                <a:srgbClr val="7A3F24"/>
              </a:solidFill>
            </a:ln>
          </p:spPr>
          <p:txBody>
            <a:bodyPr rtlCol="0" anchor="ctr"/>
            <a:lstStyle/>
            <a:p>
              <a:pPr algn="ctr"/>
            </a:p>
          </p:txBody>
        </p:sp>
        <p:sp>
          <p:nvSpPr>
            <p:cNvPr id="149" name="Label">
              <a:extLst>
                <a:ext uri="{C183D7F6-B498-43B3-948B-1728B52AA6E4}">
                  <adec:decorative xmlns:adec="http://schemas.microsoft.com/office/drawing/2017/decorative" val="1"/>
                </a:ext>
              </a:extLst>
            </p:cNvPr>
            <p:cNvSpPr txBox="1"/>
            <p:nvPr/>
          </p:nvSpPr>
          <p:spPr>
            <a:xfrm>
              <a:off x="9966960" y="4080053"/>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11</a:t>
              </a:r>
            </a:p>
          </p:txBody>
        </p:sp>
        <p:sp>
          <p:nvSpPr>
            <p:cNvPr id="150" name="Label">
              <a:extLst>
                <a:ext uri="{C183D7F6-B498-43B3-948B-1728B52AA6E4}">
                  <adec:decorative xmlns:adec="http://schemas.microsoft.com/office/drawing/2017/decorative" val="1"/>
                </a:ext>
              </a:extLst>
            </p:cNvPr>
            <p:cNvSpPr txBox="1"/>
            <p:nvPr/>
          </p:nvSpPr>
          <p:spPr>
            <a:xfrm>
              <a:off x="10789920" y="4080053"/>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51" name="Rule">
              <a:extLst>
                <a:ext uri="{C183D7F6-B498-43B3-948B-1728B52AA6E4}">
                  <adec:decorative xmlns:adec="http://schemas.microsoft.com/office/drawing/2017/decorative" val="1"/>
                </a:ext>
              </a:extLst>
            </p:cNvPr>
            <p:cNvCxnSpPr/>
            <p:nvPr/>
          </p:nvCxnSpPr>
          <p:spPr>
            <a:xfrm>
              <a:off x="731520" y="4590288"/>
              <a:ext cx="10744200" cy="0"/>
            </a:xfrm>
            <a:prstGeom prst="line">
              <a:avLst/>
            </a:prstGeom>
            <a:ln w="6350">
              <a:solidFill>
                <a:srgbClr val="D7D1C1"/>
              </a:solidFill>
              <a:prstDash val="dash"/>
            </a:ln>
          </p:spPr>
        </p:cxnSp>
        <p:sp>
          <p:nvSpPr>
            <p:cNvPr id="152" name="Label">
              <a:extLst>
                <a:ext uri="{C183D7F6-B498-43B3-948B-1728B52AA6E4}">
                  <adec:decorative xmlns:adec="http://schemas.microsoft.com/office/drawing/2017/decorative" val="1"/>
                </a:ext>
              </a:extLst>
            </p:cNvPr>
            <p:cNvSpPr txBox="1"/>
            <p:nvPr/>
          </p:nvSpPr>
          <p:spPr>
            <a:xfrm>
              <a:off x="731520" y="4328770"/>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801–805</a:t>
              </a:r>
            </a:p>
          </p:txBody>
        </p:sp>
        <p:sp>
          <p:nvSpPr>
            <p:cNvPr id="153" name="Mark">
              <a:extLst>
                <a:ext uri="{C183D7F6-B498-43B3-948B-1728B52AA6E4}">
                  <adec:decorative xmlns:adec="http://schemas.microsoft.com/office/drawing/2017/decorative" val="1"/>
                </a:ext>
              </a:extLst>
            </p:cNvPr>
            <p:cNvSpPr/>
            <p:nvPr/>
          </p:nvSpPr>
          <p:spPr>
            <a:xfrm>
              <a:off x="2672334" y="4395064"/>
              <a:ext cx="141732" cy="141732"/>
            </a:xfrm>
            <a:prstGeom prst="ellipse">
              <a:avLst/>
            </a:prstGeom>
            <a:solidFill>
              <a:srgbClr val="C5CCC0"/>
            </a:solidFill>
            <a:ln w="9525">
              <a:solidFill>
                <a:srgbClr val="6B776E"/>
              </a:solidFill>
            </a:ln>
          </p:spPr>
          <p:txBody>
            <a:bodyPr rtlCol="0" anchor="ctr"/>
            <a:lstStyle/>
            <a:p>
              <a:pPr algn="ctr"/>
            </a:p>
          </p:txBody>
        </p:sp>
        <p:sp>
          <p:nvSpPr>
            <p:cNvPr id="154" name="Mark">
              <a:extLst>
                <a:ext uri="{C183D7F6-B498-43B3-948B-1728B52AA6E4}">
                  <adec:decorative xmlns:adec="http://schemas.microsoft.com/office/drawing/2017/decorative" val="1"/>
                </a:ext>
              </a:extLst>
            </p:cNvPr>
            <p:cNvSpPr/>
            <p:nvPr/>
          </p:nvSpPr>
          <p:spPr>
            <a:xfrm>
              <a:off x="2868930" y="4395064"/>
              <a:ext cx="141732" cy="141732"/>
            </a:xfrm>
            <a:prstGeom prst="ellipse">
              <a:avLst/>
            </a:prstGeom>
            <a:solidFill>
              <a:srgbClr val="C5CCC0"/>
            </a:solidFill>
            <a:ln w="9525">
              <a:solidFill>
                <a:srgbClr val="6B776E"/>
              </a:solidFill>
            </a:ln>
          </p:spPr>
          <p:txBody>
            <a:bodyPr rtlCol="0" anchor="ctr"/>
            <a:lstStyle/>
            <a:p>
              <a:pPr algn="ctr"/>
            </a:p>
          </p:txBody>
        </p:sp>
        <p:sp>
          <p:nvSpPr>
            <p:cNvPr id="155" name="Mark">
              <a:extLst>
                <a:ext uri="{C183D7F6-B498-43B3-948B-1728B52AA6E4}">
                  <adec:decorative xmlns:adec="http://schemas.microsoft.com/office/drawing/2017/decorative" val="1"/>
                </a:ext>
              </a:extLst>
            </p:cNvPr>
            <p:cNvSpPr/>
            <p:nvPr/>
          </p:nvSpPr>
          <p:spPr>
            <a:xfrm>
              <a:off x="3065526" y="4395064"/>
              <a:ext cx="141732" cy="141732"/>
            </a:xfrm>
            <a:prstGeom prst="ellipse">
              <a:avLst/>
            </a:prstGeom>
            <a:solidFill>
              <a:srgbClr val="C5CCC0"/>
            </a:solidFill>
            <a:ln w="9525">
              <a:solidFill>
                <a:srgbClr val="6B776E"/>
              </a:solidFill>
            </a:ln>
          </p:spPr>
          <p:txBody>
            <a:bodyPr rtlCol="0" anchor="ctr"/>
            <a:lstStyle/>
            <a:p>
              <a:pPr algn="ctr"/>
            </a:p>
          </p:txBody>
        </p:sp>
        <p:sp>
          <p:nvSpPr>
            <p:cNvPr id="156" name="Mark">
              <a:extLst>
                <a:ext uri="{C183D7F6-B498-43B3-948B-1728B52AA6E4}">
                  <adec:decorative xmlns:adec="http://schemas.microsoft.com/office/drawing/2017/decorative" val="1"/>
                </a:ext>
              </a:extLst>
            </p:cNvPr>
            <p:cNvSpPr/>
            <p:nvPr/>
          </p:nvSpPr>
          <p:spPr>
            <a:xfrm>
              <a:off x="3262122" y="4395064"/>
              <a:ext cx="141732" cy="141732"/>
            </a:xfrm>
            <a:prstGeom prst="ellipse">
              <a:avLst/>
            </a:prstGeom>
            <a:solidFill>
              <a:srgbClr val="C5CCC0"/>
            </a:solidFill>
            <a:ln w="9525">
              <a:solidFill>
                <a:srgbClr val="6B776E"/>
              </a:solidFill>
            </a:ln>
          </p:spPr>
          <p:txBody>
            <a:bodyPr rtlCol="0" anchor="ctr"/>
            <a:lstStyle/>
            <a:p>
              <a:pPr algn="ctr"/>
            </a:p>
          </p:txBody>
        </p:sp>
        <p:sp>
          <p:nvSpPr>
            <p:cNvPr id="157" name="Mark">
              <a:extLst>
                <a:ext uri="{C183D7F6-B498-43B3-948B-1728B52AA6E4}">
                  <adec:decorative xmlns:adec="http://schemas.microsoft.com/office/drawing/2017/decorative" val="1"/>
                </a:ext>
              </a:extLst>
            </p:cNvPr>
            <p:cNvSpPr/>
            <p:nvPr/>
          </p:nvSpPr>
          <p:spPr>
            <a:xfrm>
              <a:off x="3458718" y="4395064"/>
              <a:ext cx="141732" cy="141732"/>
            </a:xfrm>
            <a:prstGeom prst="ellipse">
              <a:avLst/>
            </a:prstGeom>
            <a:solidFill>
              <a:srgbClr val="C5CCC0"/>
            </a:solidFill>
            <a:ln w="9525">
              <a:solidFill>
                <a:srgbClr val="6B776E"/>
              </a:solidFill>
            </a:ln>
          </p:spPr>
          <p:txBody>
            <a:bodyPr rtlCol="0" anchor="ctr"/>
            <a:lstStyle/>
            <a:p>
              <a:pPr algn="ctr"/>
            </a:p>
          </p:txBody>
        </p:sp>
        <p:sp>
          <p:nvSpPr>
            <p:cNvPr id="158" name="Mark">
              <a:extLst>
                <a:ext uri="{C183D7F6-B498-43B3-948B-1728B52AA6E4}">
                  <adec:decorative xmlns:adec="http://schemas.microsoft.com/office/drawing/2017/decorative" val="1"/>
                </a:ext>
              </a:extLst>
            </p:cNvPr>
            <p:cNvSpPr/>
            <p:nvPr/>
          </p:nvSpPr>
          <p:spPr>
            <a:xfrm>
              <a:off x="3655314" y="4395064"/>
              <a:ext cx="141732" cy="141732"/>
            </a:xfrm>
            <a:prstGeom prst="ellipse">
              <a:avLst/>
            </a:prstGeom>
            <a:solidFill>
              <a:srgbClr val="C5CCC0"/>
            </a:solidFill>
            <a:ln w="9525">
              <a:solidFill>
                <a:srgbClr val="6B776E"/>
              </a:solidFill>
            </a:ln>
          </p:spPr>
          <p:txBody>
            <a:bodyPr rtlCol="0" anchor="ctr"/>
            <a:lstStyle/>
            <a:p>
              <a:pPr algn="ctr"/>
            </a:p>
          </p:txBody>
        </p:sp>
        <p:sp>
          <p:nvSpPr>
            <p:cNvPr id="159" name="Mark">
              <a:extLst>
                <a:ext uri="{C183D7F6-B498-43B3-948B-1728B52AA6E4}">
                  <adec:decorative xmlns:adec="http://schemas.microsoft.com/office/drawing/2017/decorative" val="1"/>
                </a:ext>
              </a:extLst>
            </p:cNvPr>
            <p:cNvSpPr/>
            <p:nvPr/>
          </p:nvSpPr>
          <p:spPr>
            <a:xfrm>
              <a:off x="3851910" y="4395064"/>
              <a:ext cx="141732" cy="141732"/>
            </a:xfrm>
            <a:prstGeom prst="ellipse">
              <a:avLst/>
            </a:prstGeom>
            <a:solidFill>
              <a:srgbClr val="C5CCC0"/>
            </a:solidFill>
            <a:ln w="9525">
              <a:solidFill>
                <a:srgbClr val="6B776E"/>
              </a:solidFill>
            </a:ln>
          </p:spPr>
          <p:txBody>
            <a:bodyPr rtlCol="0" anchor="ctr"/>
            <a:lstStyle/>
            <a:p>
              <a:pPr algn="ctr"/>
            </a:p>
          </p:txBody>
        </p:sp>
        <p:sp>
          <p:nvSpPr>
            <p:cNvPr id="160" name="Mark">
              <a:extLst>
                <a:ext uri="{C183D7F6-B498-43B3-948B-1728B52AA6E4}">
                  <adec:decorative xmlns:adec="http://schemas.microsoft.com/office/drawing/2017/decorative" val="1"/>
                </a:ext>
              </a:extLst>
            </p:cNvPr>
            <p:cNvSpPr/>
            <p:nvPr/>
          </p:nvSpPr>
          <p:spPr>
            <a:xfrm>
              <a:off x="4048506" y="4395064"/>
              <a:ext cx="141732" cy="141732"/>
            </a:xfrm>
            <a:prstGeom prst="ellipse">
              <a:avLst/>
            </a:prstGeom>
            <a:solidFill>
              <a:srgbClr val="C5CCC0"/>
            </a:solidFill>
            <a:ln w="9525">
              <a:solidFill>
                <a:srgbClr val="6B776E"/>
              </a:solidFill>
            </a:ln>
          </p:spPr>
          <p:txBody>
            <a:bodyPr rtlCol="0" anchor="ctr"/>
            <a:lstStyle/>
            <a:p>
              <a:pPr algn="ctr"/>
            </a:p>
          </p:txBody>
        </p:sp>
        <p:sp>
          <p:nvSpPr>
            <p:cNvPr id="161" name="Mark">
              <a:extLst>
                <a:ext uri="{C183D7F6-B498-43B3-948B-1728B52AA6E4}">
                  <adec:decorative xmlns:adec="http://schemas.microsoft.com/office/drawing/2017/decorative" val="1"/>
                </a:ext>
              </a:extLst>
            </p:cNvPr>
            <p:cNvSpPr/>
            <p:nvPr/>
          </p:nvSpPr>
          <p:spPr>
            <a:xfrm>
              <a:off x="4245102" y="4395064"/>
              <a:ext cx="141732" cy="141732"/>
            </a:xfrm>
            <a:prstGeom prst="ellipse">
              <a:avLst/>
            </a:prstGeom>
            <a:solidFill>
              <a:srgbClr val="C5CCC0"/>
            </a:solidFill>
            <a:ln w="9525">
              <a:solidFill>
                <a:srgbClr val="6B776E"/>
              </a:solidFill>
            </a:ln>
          </p:spPr>
          <p:txBody>
            <a:bodyPr rtlCol="0" anchor="ctr"/>
            <a:lstStyle/>
            <a:p>
              <a:pPr algn="ctr"/>
            </a:p>
          </p:txBody>
        </p:sp>
        <p:sp>
          <p:nvSpPr>
            <p:cNvPr id="162" name="Mark">
              <a:extLst>
                <a:ext uri="{C183D7F6-B498-43B3-948B-1728B52AA6E4}">
                  <adec:decorative xmlns:adec="http://schemas.microsoft.com/office/drawing/2017/decorative" val="1"/>
                </a:ext>
              </a:extLst>
            </p:cNvPr>
            <p:cNvSpPr/>
            <p:nvPr/>
          </p:nvSpPr>
          <p:spPr>
            <a:xfrm>
              <a:off x="4441698" y="4395064"/>
              <a:ext cx="141732" cy="141732"/>
            </a:xfrm>
            <a:prstGeom prst="ellipse">
              <a:avLst/>
            </a:prstGeom>
            <a:solidFill>
              <a:srgbClr val="C5CCC0"/>
            </a:solidFill>
            <a:ln w="9525">
              <a:solidFill>
                <a:srgbClr val="6B776E"/>
              </a:solidFill>
            </a:ln>
          </p:spPr>
          <p:txBody>
            <a:bodyPr rtlCol="0" anchor="ctr"/>
            <a:lstStyle/>
            <a:p>
              <a:pPr algn="ctr"/>
            </a:p>
          </p:txBody>
        </p:sp>
        <p:sp>
          <p:nvSpPr>
            <p:cNvPr id="163" name="Mark">
              <a:extLst>
                <a:ext uri="{C183D7F6-B498-43B3-948B-1728B52AA6E4}">
                  <adec:decorative xmlns:adec="http://schemas.microsoft.com/office/drawing/2017/decorative" val="1"/>
                </a:ext>
              </a:extLst>
            </p:cNvPr>
            <p:cNvSpPr/>
            <p:nvPr/>
          </p:nvSpPr>
          <p:spPr>
            <a:xfrm>
              <a:off x="4638294" y="4395064"/>
              <a:ext cx="141732" cy="141732"/>
            </a:xfrm>
            <a:prstGeom prst="ellipse">
              <a:avLst/>
            </a:prstGeom>
            <a:solidFill>
              <a:srgbClr val="C5CCC0"/>
            </a:solidFill>
            <a:ln w="9525">
              <a:solidFill>
                <a:srgbClr val="6B776E"/>
              </a:solidFill>
            </a:ln>
          </p:spPr>
          <p:txBody>
            <a:bodyPr rtlCol="0" anchor="ctr"/>
            <a:lstStyle/>
            <a:p>
              <a:pPr algn="ctr"/>
            </a:p>
          </p:txBody>
        </p:sp>
        <p:sp>
          <p:nvSpPr>
            <p:cNvPr id="164" name="Mark">
              <a:extLst>
                <a:ext uri="{C183D7F6-B498-43B3-948B-1728B52AA6E4}">
                  <adec:decorative xmlns:adec="http://schemas.microsoft.com/office/drawing/2017/decorative" val="1"/>
                </a:ext>
              </a:extLst>
            </p:cNvPr>
            <p:cNvSpPr/>
            <p:nvPr/>
          </p:nvSpPr>
          <p:spPr>
            <a:xfrm>
              <a:off x="4834890" y="4395064"/>
              <a:ext cx="141732" cy="141732"/>
            </a:xfrm>
            <a:prstGeom prst="ellipse">
              <a:avLst/>
            </a:prstGeom>
            <a:solidFill>
              <a:srgbClr val="C5CCC0"/>
            </a:solidFill>
            <a:ln w="9525">
              <a:solidFill>
                <a:srgbClr val="6B776E"/>
              </a:solidFill>
            </a:ln>
          </p:spPr>
          <p:txBody>
            <a:bodyPr rtlCol="0" anchor="ctr"/>
            <a:lstStyle/>
            <a:p>
              <a:pPr algn="ctr"/>
            </a:p>
          </p:txBody>
        </p:sp>
        <p:sp>
          <p:nvSpPr>
            <p:cNvPr id="165" name="Mark">
              <a:extLst>
                <a:ext uri="{C183D7F6-B498-43B3-948B-1728B52AA6E4}">
                  <adec:decorative xmlns:adec="http://schemas.microsoft.com/office/drawing/2017/decorative" val="1"/>
                </a:ext>
              </a:extLst>
            </p:cNvPr>
            <p:cNvSpPr/>
            <p:nvPr/>
          </p:nvSpPr>
          <p:spPr>
            <a:xfrm>
              <a:off x="5031486" y="4395064"/>
              <a:ext cx="141732" cy="141732"/>
            </a:xfrm>
            <a:prstGeom prst="ellipse">
              <a:avLst/>
            </a:prstGeom>
            <a:solidFill>
              <a:srgbClr val="C5CCC0"/>
            </a:solidFill>
            <a:ln w="9525">
              <a:solidFill>
                <a:srgbClr val="6B776E"/>
              </a:solidFill>
            </a:ln>
          </p:spPr>
          <p:txBody>
            <a:bodyPr rtlCol="0" anchor="ctr"/>
            <a:lstStyle/>
            <a:p>
              <a:pPr algn="ctr"/>
            </a:p>
          </p:txBody>
        </p:sp>
        <p:sp>
          <p:nvSpPr>
            <p:cNvPr id="166" name="Mark">
              <a:extLst>
                <a:ext uri="{C183D7F6-B498-43B3-948B-1728B52AA6E4}">
                  <adec:decorative xmlns:adec="http://schemas.microsoft.com/office/drawing/2017/decorative" val="1"/>
                </a:ext>
              </a:extLst>
            </p:cNvPr>
            <p:cNvSpPr/>
            <p:nvPr/>
          </p:nvSpPr>
          <p:spPr>
            <a:xfrm>
              <a:off x="5228082" y="4395064"/>
              <a:ext cx="141732" cy="141732"/>
            </a:xfrm>
            <a:prstGeom prst="ellipse">
              <a:avLst/>
            </a:prstGeom>
            <a:solidFill>
              <a:srgbClr val="C5CCC0"/>
            </a:solidFill>
            <a:ln w="9525">
              <a:solidFill>
                <a:srgbClr val="6B776E"/>
              </a:solidFill>
            </a:ln>
          </p:spPr>
          <p:txBody>
            <a:bodyPr rtlCol="0" anchor="ctr"/>
            <a:lstStyle/>
            <a:p>
              <a:pPr algn="ctr"/>
            </a:p>
          </p:txBody>
        </p:sp>
        <p:sp>
          <p:nvSpPr>
            <p:cNvPr id="167" name="Mark">
              <a:extLst>
                <a:ext uri="{C183D7F6-B498-43B3-948B-1728B52AA6E4}">
                  <adec:decorative xmlns:adec="http://schemas.microsoft.com/office/drawing/2017/decorative" val="1"/>
                </a:ext>
              </a:extLst>
            </p:cNvPr>
            <p:cNvSpPr/>
            <p:nvPr/>
          </p:nvSpPr>
          <p:spPr>
            <a:xfrm>
              <a:off x="5424678" y="4395064"/>
              <a:ext cx="141732" cy="141732"/>
            </a:xfrm>
            <a:prstGeom prst="ellipse">
              <a:avLst/>
            </a:prstGeom>
            <a:solidFill>
              <a:srgbClr val="C5CCC0"/>
            </a:solidFill>
            <a:ln w="9525">
              <a:solidFill>
                <a:srgbClr val="6B776E"/>
              </a:solidFill>
            </a:ln>
          </p:spPr>
          <p:txBody>
            <a:bodyPr rtlCol="0" anchor="ctr"/>
            <a:lstStyle/>
            <a:p>
              <a:pPr algn="ctr"/>
            </a:p>
          </p:txBody>
        </p:sp>
        <p:sp>
          <p:nvSpPr>
            <p:cNvPr id="168" name="Mark">
              <a:extLst>
                <a:ext uri="{C183D7F6-B498-43B3-948B-1728B52AA6E4}">
                  <adec:decorative xmlns:adec="http://schemas.microsoft.com/office/drawing/2017/decorative" val="1"/>
                </a:ext>
              </a:extLst>
            </p:cNvPr>
            <p:cNvSpPr/>
            <p:nvPr/>
          </p:nvSpPr>
          <p:spPr>
            <a:xfrm>
              <a:off x="5621274" y="4395064"/>
              <a:ext cx="141732" cy="141732"/>
            </a:xfrm>
            <a:prstGeom prst="ellipse">
              <a:avLst/>
            </a:prstGeom>
            <a:solidFill>
              <a:srgbClr val="C5CCC0"/>
            </a:solidFill>
            <a:ln w="9525">
              <a:solidFill>
                <a:srgbClr val="6B776E"/>
              </a:solidFill>
            </a:ln>
          </p:spPr>
          <p:txBody>
            <a:bodyPr rtlCol="0" anchor="ctr"/>
            <a:lstStyle/>
            <a:p>
              <a:pPr algn="ctr"/>
            </a:p>
          </p:txBody>
        </p:sp>
        <p:sp>
          <p:nvSpPr>
            <p:cNvPr id="169" name="Mark">
              <a:extLst>
                <a:ext uri="{C183D7F6-B498-43B3-948B-1728B52AA6E4}">
                  <adec:decorative xmlns:adec="http://schemas.microsoft.com/office/drawing/2017/decorative" val="1"/>
                </a:ext>
              </a:extLst>
            </p:cNvPr>
            <p:cNvSpPr/>
            <p:nvPr/>
          </p:nvSpPr>
          <p:spPr>
            <a:xfrm>
              <a:off x="5817870" y="4395064"/>
              <a:ext cx="141732" cy="141732"/>
            </a:xfrm>
            <a:prstGeom prst="ellipse">
              <a:avLst/>
            </a:prstGeom>
            <a:solidFill>
              <a:srgbClr val="C5CCC0"/>
            </a:solidFill>
            <a:ln w="9525">
              <a:solidFill>
                <a:srgbClr val="6B776E"/>
              </a:solidFill>
            </a:ln>
          </p:spPr>
          <p:txBody>
            <a:bodyPr rtlCol="0" anchor="ctr"/>
            <a:lstStyle/>
            <a:p>
              <a:pPr algn="ctr"/>
            </a:p>
          </p:txBody>
        </p:sp>
        <p:sp>
          <p:nvSpPr>
            <p:cNvPr id="170" name="Mark">
              <a:extLst>
                <a:ext uri="{C183D7F6-B498-43B3-948B-1728B52AA6E4}">
                  <adec:decorative xmlns:adec="http://schemas.microsoft.com/office/drawing/2017/decorative" val="1"/>
                </a:ext>
              </a:extLst>
            </p:cNvPr>
            <p:cNvSpPr/>
            <p:nvPr/>
          </p:nvSpPr>
          <p:spPr>
            <a:xfrm>
              <a:off x="6014466" y="4395064"/>
              <a:ext cx="141732" cy="141732"/>
            </a:xfrm>
            <a:prstGeom prst="ellipse">
              <a:avLst/>
            </a:prstGeom>
            <a:solidFill>
              <a:srgbClr val="C5CCC0"/>
            </a:solidFill>
            <a:ln w="9525">
              <a:solidFill>
                <a:srgbClr val="6B776E"/>
              </a:solidFill>
            </a:ln>
          </p:spPr>
          <p:txBody>
            <a:bodyPr rtlCol="0" anchor="ctr"/>
            <a:lstStyle/>
            <a:p>
              <a:pPr algn="ctr"/>
            </a:p>
          </p:txBody>
        </p:sp>
        <p:sp>
          <p:nvSpPr>
            <p:cNvPr id="171" name="Mark">
              <a:extLst>
                <a:ext uri="{C183D7F6-B498-43B3-948B-1728B52AA6E4}">
                  <adec:decorative xmlns:adec="http://schemas.microsoft.com/office/drawing/2017/decorative" val="1"/>
                </a:ext>
              </a:extLst>
            </p:cNvPr>
            <p:cNvSpPr/>
            <p:nvPr/>
          </p:nvSpPr>
          <p:spPr>
            <a:xfrm>
              <a:off x="6211062" y="4395064"/>
              <a:ext cx="141732" cy="141732"/>
            </a:xfrm>
            <a:prstGeom prst="ellipse">
              <a:avLst/>
            </a:prstGeom>
            <a:solidFill>
              <a:srgbClr val="C5CCC0"/>
            </a:solidFill>
            <a:ln w="9525">
              <a:solidFill>
                <a:srgbClr val="6B776E"/>
              </a:solidFill>
            </a:ln>
          </p:spPr>
          <p:txBody>
            <a:bodyPr rtlCol="0" anchor="ctr"/>
            <a:lstStyle/>
            <a:p>
              <a:pPr algn="ctr"/>
            </a:p>
          </p:txBody>
        </p:sp>
        <p:sp>
          <p:nvSpPr>
            <p:cNvPr id="172" name="Mark">
              <a:extLst>
                <a:ext uri="{C183D7F6-B498-43B3-948B-1728B52AA6E4}">
                  <adec:decorative xmlns:adec="http://schemas.microsoft.com/office/drawing/2017/decorative" val="1"/>
                </a:ext>
              </a:extLst>
            </p:cNvPr>
            <p:cNvSpPr/>
            <p:nvPr/>
          </p:nvSpPr>
          <p:spPr>
            <a:xfrm>
              <a:off x="6407658" y="4395064"/>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73" name="Mark">
              <a:extLst>
                <a:ext uri="{C183D7F6-B498-43B3-948B-1728B52AA6E4}">
                  <adec:decorative xmlns:adec="http://schemas.microsoft.com/office/drawing/2017/decorative" val="1"/>
                </a:ext>
              </a:extLst>
            </p:cNvPr>
            <p:cNvSpPr/>
            <p:nvPr/>
          </p:nvSpPr>
          <p:spPr>
            <a:xfrm>
              <a:off x="6604254" y="4395064"/>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74" name="Mark">
              <a:extLst>
                <a:ext uri="{C183D7F6-B498-43B3-948B-1728B52AA6E4}">
                  <adec:decorative xmlns:adec="http://schemas.microsoft.com/office/drawing/2017/decorative" val="1"/>
                </a:ext>
              </a:extLst>
            </p:cNvPr>
            <p:cNvSpPr/>
            <p:nvPr/>
          </p:nvSpPr>
          <p:spPr>
            <a:xfrm>
              <a:off x="6800850" y="4395064"/>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175" name="Mark">
              <a:extLst>
                <a:ext uri="{C183D7F6-B498-43B3-948B-1728B52AA6E4}">
                  <adec:decorative xmlns:adec="http://schemas.microsoft.com/office/drawing/2017/decorative" val="1"/>
                </a:ext>
              </a:extLst>
            </p:cNvPr>
            <p:cNvSpPr/>
            <p:nvPr/>
          </p:nvSpPr>
          <p:spPr>
            <a:xfrm>
              <a:off x="6997446"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6" name="Mark">
              <a:extLst>
                <a:ext uri="{C183D7F6-B498-43B3-948B-1728B52AA6E4}">
                  <adec:decorative xmlns:adec="http://schemas.microsoft.com/office/drawing/2017/decorative" val="1"/>
                </a:ext>
              </a:extLst>
            </p:cNvPr>
            <p:cNvSpPr/>
            <p:nvPr/>
          </p:nvSpPr>
          <p:spPr>
            <a:xfrm>
              <a:off x="7194042"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7" name="Mark">
              <a:extLst>
                <a:ext uri="{C183D7F6-B498-43B3-948B-1728B52AA6E4}">
                  <adec:decorative xmlns:adec="http://schemas.microsoft.com/office/drawing/2017/decorative" val="1"/>
                </a:ext>
              </a:extLst>
            </p:cNvPr>
            <p:cNvSpPr/>
            <p:nvPr/>
          </p:nvSpPr>
          <p:spPr>
            <a:xfrm>
              <a:off x="7390638"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8" name="Mark">
              <a:extLst>
                <a:ext uri="{C183D7F6-B498-43B3-948B-1728B52AA6E4}">
                  <adec:decorative xmlns:adec="http://schemas.microsoft.com/office/drawing/2017/decorative" val="1"/>
                </a:ext>
              </a:extLst>
            </p:cNvPr>
            <p:cNvSpPr/>
            <p:nvPr/>
          </p:nvSpPr>
          <p:spPr>
            <a:xfrm>
              <a:off x="7587234"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79" name="Mark">
              <a:extLst>
                <a:ext uri="{C183D7F6-B498-43B3-948B-1728B52AA6E4}">
                  <adec:decorative xmlns:adec="http://schemas.microsoft.com/office/drawing/2017/decorative" val="1"/>
                </a:ext>
              </a:extLst>
            </p:cNvPr>
            <p:cNvSpPr/>
            <p:nvPr/>
          </p:nvSpPr>
          <p:spPr>
            <a:xfrm>
              <a:off x="7783830"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0" name="Mark">
              <a:extLst>
                <a:ext uri="{C183D7F6-B498-43B3-948B-1728B52AA6E4}">
                  <adec:decorative xmlns:adec="http://schemas.microsoft.com/office/drawing/2017/decorative" val="1"/>
                </a:ext>
              </a:extLst>
            </p:cNvPr>
            <p:cNvSpPr/>
            <p:nvPr/>
          </p:nvSpPr>
          <p:spPr>
            <a:xfrm>
              <a:off x="7980426"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1" name="Mark">
              <a:extLst>
                <a:ext uri="{C183D7F6-B498-43B3-948B-1728B52AA6E4}">
                  <adec:decorative xmlns:adec="http://schemas.microsoft.com/office/drawing/2017/decorative" val="1"/>
                </a:ext>
              </a:extLst>
            </p:cNvPr>
            <p:cNvSpPr/>
            <p:nvPr/>
          </p:nvSpPr>
          <p:spPr>
            <a:xfrm>
              <a:off x="8177022"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2" name="Mark">
              <a:extLst>
                <a:ext uri="{C183D7F6-B498-43B3-948B-1728B52AA6E4}">
                  <adec:decorative xmlns:adec="http://schemas.microsoft.com/office/drawing/2017/decorative" val="1"/>
                </a:ext>
              </a:extLst>
            </p:cNvPr>
            <p:cNvSpPr/>
            <p:nvPr/>
          </p:nvSpPr>
          <p:spPr>
            <a:xfrm>
              <a:off x="8373618"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3" name="Mark">
              <a:extLst>
                <a:ext uri="{C183D7F6-B498-43B3-948B-1728B52AA6E4}">
                  <adec:decorative xmlns:adec="http://schemas.microsoft.com/office/drawing/2017/decorative" val="1"/>
                </a:ext>
              </a:extLst>
            </p:cNvPr>
            <p:cNvSpPr/>
            <p:nvPr/>
          </p:nvSpPr>
          <p:spPr>
            <a:xfrm>
              <a:off x="8570214" y="43950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4" name="Label">
              <a:extLst>
                <a:ext uri="{C183D7F6-B498-43B3-948B-1728B52AA6E4}">
                  <adec:decorative xmlns:adec="http://schemas.microsoft.com/office/drawing/2017/decorative" val="1"/>
                </a:ext>
              </a:extLst>
            </p:cNvPr>
            <p:cNvSpPr txBox="1"/>
            <p:nvPr/>
          </p:nvSpPr>
          <p:spPr>
            <a:xfrm>
              <a:off x="9966960" y="4328770"/>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31</a:t>
              </a:r>
            </a:p>
          </p:txBody>
        </p:sp>
        <p:cxnSp>
          <p:nvCxnSpPr>
            <p:cNvPr id="185" name="Rule">
              <a:extLst>
                <a:ext uri="{C183D7F6-B498-43B3-948B-1728B52AA6E4}">
                  <adec:decorative xmlns:adec="http://schemas.microsoft.com/office/drawing/2017/decorative" val="1"/>
                </a:ext>
              </a:extLst>
            </p:cNvPr>
            <p:cNvCxnSpPr/>
            <p:nvPr/>
          </p:nvCxnSpPr>
          <p:spPr>
            <a:xfrm>
              <a:off x="731520" y="4839005"/>
              <a:ext cx="10744200" cy="0"/>
            </a:xfrm>
            <a:prstGeom prst="line">
              <a:avLst/>
            </a:prstGeom>
            <a:ln w="6350">
              <a:solidFill>
                <a:srgbClr val="D7D1C1"/>
              </a:solidFill>
              <a:prstDash val="dash"/>
            </a:ln>
          </p:spPr>
        </p:cxnSp>
        <p:sp>
          <p:nvSpPr>
            <p:cNvPr id="186" name="Label">
              <a:extLst>
                <a:ext uri="{C183D7F6-B498-43B3-948B-1728B52AA6E4}">
                  <adec:decorative xmlns:adec="http://schemas.microsoft.com/office/drawing/2017/decorative" val="1"/>
                </a:ext>
              </a:extLst>
            </p:cNvPr>
            <p:cNvSpPr txBox="1"/>
            <p:nvPr/>
          </p:nvSpPr>
          <p:spPr>
            <a:xfrm>
              <a:off x="731520" y="4577486"/>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806</a:t>
              </a:r>
            </a:p>
          </p:txBody>
        </p:sp>
        <p:sp>
          <p:nvSpPr>
            <p:cNvPr id="187" name="Mark">
              <a:extLst>
                <a:ext uri="{C183D7F6-B498-43B3-948B-1728B52AA6E4}">
                  <adec:decorative xmlns:adec="http://schemas.microsoft.com/office/drawing/2017/decorative" val="1"/>
                </a:ext>
              </a:extLst>
            </p:cNvPr>
            <p:cNvSpPr/>
            <p:nvPr/>
          </p:nvSpPr>
          <p:spPr>
            <a:xfrm>
              <a:off x="2644902" y="4616348"/>
              <a:ext cx="196596" cy="196596"/>
            </a:xfrm>
            <a:prstGeom prst="diamond">
              <a:avLst/>
            </a:prstGeom>
            <a:solidFill>
              <a:srgbClr val="7A3F24"/>
            </a:solidFill>
            <a:ln w="9525">
              <a:solidFill>
                <a:srgbClr val="7A3F24"/>
              </a:solidFill>
            </a:ln>
          </p:spPr>
          <p:txBody>
            <a:bodyPr rtlCol="0" anchor="ctr"/>
            <a:lstStyle/>
            <a:p>
              <a:pPr algn="ctr"/>
            </a:p>
          </p:txBody>
        </p:sp>
        <p:sp>
          <p:nvSpPr>
            <p:cNvPr id="188" name="Label">
              <a:extLst>
                <a:ext uri="{C183D7F6-B498-43B3-948B-1728B52AA6E4}">
                  <adec:decorative xmlns:adec="http://schemas.microsoft.com/office/drawing/2017/decorative" val="1"/>
                </a:ext>
              </a:extLst>
            </p:cNvPr>
            <p:cNvSpPr txBox="1"/>
            <p:nvPr/>
          </p:nvSpPr>
          <p:spPr>
            <a:xfrm>
              <a:off x="9966960" y="4577486"/>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a:t>
              </a:r>
            </a:p>
          </p:txBody>
        </p:sp>
        <p:sp>
          <p:nvSpPr>
            <p:cNvPr id="189" name="Label">
              <a:extLst>
                <a:ext uri="{C183D7F6-B498-43B3-948B-1728B52AA6E4}">
                  <adec:decorative xmlns:adec="http://schemas.microsoft.com/office/drawing/2017/decorative" val="1"/>
                </a:ext>
              </a:extLst>
            </p:cNvPr>
            <p:cNvSpPr txBox="1"/>
            <p:nvPr/>
          </p:nvSpPr>
          <p:spPr>
            <a:xfrm>
              <a:off x="10789920" y="4577486"/>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190" name="Rule">
              <a:extLst>
                <a:ext uri="{C183D7F6-B498-43B3-948B-1728B52AA6E4}">
                  <adec:decorative xmlns:adec="http://schemas.microsoft.com/office/drawing/2017/decorative" val="1"/>
                </a:ext>
              </a:extLst>
            </p:cNvPr>
            <p:cNvCxnSpPr/>
            <p:nvPr/>
          </p:nvCxnSpPr>
          <p:spPr>
            <a:xfrm>
              <a:off x="731520" y="5087722"/>
              <a:ext cx="10744200" cy="0"/>
            </a:xfrm>
            <a:prstGeom prst="line">
              <a:avLst/>
            </a:prstGeom>
            <a:ln w="6350">
              <a:solidFill>
                <a:srgbClr val="D7D1C1"/>
              </a:solidFill>
              <a:prstDash val="dash"/>
            </a:ln>
          </p:spPr>
        </p:cxnSp>
        <p:sp>
          <p:nvSpPr>
            <p:cNvPr id="191" name="Label">
              <a:extLst>
                <a:ext uri="{C183D7F6-B498-43B3-948B-1728B52AA6E4}">
                  <adec:decorative xmlns:adec="http://schemas.microsoft.com/office/drawing/2017/decorative" val="1"/>
                </a:ext>
              </a:extLst>
            </p:cNvPr>
            <p:cNvSpPr txBox="1"/>
            <p:nvPr/>
          </p:nvSpPr>
          <p:spPr>
            <a:xfrm>
              <a:off x="731520" y="4826203"/>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901–902</a:t>
              </a:r>
            </a:p>
          </p:txBody>
        </p:sp>
        <p:sp>
          <p:nvSpPr>
            <p:cNvPr id="192" name="Mark">
              <a:extLst>
                <a:ext uri="{C183D7F6-B498-43B3-948B-1728B52AA6E4}">
                  <adec:decorative xmlns:adec="http://schemas.microsoft.com/office/drawing/2017/decorative" val="1"/>
                </a:ext>
              </a:extLst>
            </p:cNvPr>
            <p:cNvSpPr/>
            <p:nvPr/>
          </p:nvSpPr>
          <p:spPr>
            <a:xfrm>
              <a:off x="2672334" y="4892497"/>
              <a:ext cx="141732" cy="141732"/>
            </a:xfrm>
            <a:prstGeom prst="ellipse">
              <a:avLst/>
            </a:prstGeom>
            <a:solidFill>
              <a:srgbClr val="C5CCC0"/>
            </a:solidFill>
            <a:ln w="9525">
              <a:solidFill>
                <a:srgbClr val="6B776E"/>
              </a:solidFill>
            </a:ln>
          </p:spPr>
          <p:txBody>
            <a:bodyPr rtlCol="0" anchor="ctr"/>
            <a:lstStyle/>
            <a:p>
              <a:pPr algn="ctr"/>
            </a:p>
          </p:txBody>
        </p:sp>
        <p:sp>
          <p:nvSpPr>
            <p:cNvPr id="193" name="Mark">
              <a:extLst>
                <a:ext uri="{C183D7F6-B498-43B3-948B-1728B52AA6E4}">
                  <adec:decorative xmlns:adec="http://schemas.microsoft.com/office/drawing/2017/decorative" val="1"/>
                </a:ext>
              </a:extLst>
            </p:cNvPr>
            <p:cNvSpPr/>
            <p:nvPr/>
          </p:nvSpPr>
          <p:spPr>
            <a:xfrm>
              <a:off x="2868930" y="4892497"/>
              <a:ext cx="141732" cy="141732"/>
            </a:xfrm>
            <a:prstGeom prst="ellipse">
              <a:avLst/>
            </a:prstGeom>
            <a:solidFill>
              <a:srgbClr val="C5CCC0"/>
            </a:solidFill>
            <a:ln w="9525">
              <a:solidFill>
                <a:srgbClr val="6B776E"/>
              </a:solidFill>
            </a:ln>
          </p:spPr>
          <p:txBody>
            <a:bodyPr rtlCol="0" anchor="ctr"/>
            <a:lstStyle/>
            <a:p>
              <a:pPr algn="ctr"/>
            </a:p>
          </p:txBody>
        </p:sp>
        <p:sp>
          <p:nvSpPr>
            <p:cNvPr id="194" name="Mark">
              <a:extLst>
                <a:ext uri="{C183D7F6-B498-43B3-948B-1728B52AA6E4}">
                  <adec:decorative xmlns:adec="http://schemas.microsoft.com/office/drawing/2017/decorative" val="1"/>
                </a:ext>
              </a:extLst>
            </p:cNvPr>
            <p:cNvSpPr/>
            <p:nvPr/>
          </p:nvSpPr>
          <p:spPr>
            <a:xfrm>
              <a:off x="3065526" y="4892497"/>
              <a:ext cx="141732" cy="141732"/>
            </a:xfrm>
            <a:prstGeom prst="ellipse">
              <a:avLst/>
            </a:prstGeom>
            <a:solidFill>
              <a:srgbClr val="C5CCC0"/>
            </a:solidFill>
            <a:ln w="9525">
              <a:solidFill>
                <a:srgbClr val="6B776E"/>
              </a:solidFill>
            </a:ln>
          </p:spPr>
          <p:txBody>
            <a:bodyPr rtlCol="0" anchor="ctr"/>
            <a:lstStyle/>
            <a:p>
              <a:pPr algn="ctr"/>
            </a:p>
          </p:txBody>
        </p:sp>
        <p:sp>
          <p:nvSpPr>
            <p:cNvPr id="195" name="Mark">
              <a:extLst>
                <a:ext uri="{C183D7F6-B498-43B3-948B-1728B52AA6E4}">
                  <adec:decorative xmlns:adec="http://schemas.microsoft.com/office/drawing/2017/decorative" val="1"/>
                </a:ext>
              </a:extLst>
            </p:cNvPr>
            <p:cNvSpPr/>
            <p:nvPr/>
          </p:nvSpPr>
          <p:spPr>
            <a:xfrm>
              <a:off x="3262122" y="4892497"/>
              <a:ext cx="141732" cy="141732"/>
            </a:xfrm>
            <a:prstGeom prst="ellipse">
              <a:avLst/>
            </a:prstGeom>
            <a:solidFill>
              <a:srgbClr val="C5CCC0"/>
            </a:solidFill>
            <a:ln w="9525">
              <a:solidFill>
                <a:srgbClr val="6B776E"/>
              </a:solidFill>
            </a:ln>
          </p:spPr>
          <p:txBody>
            <a:bodyPr rtlCol="0" anchor="ctr"/>
            <a:lstStyle/>
            <a:p>
              <a:pPr algn="ctr"/>
            </a:p>
          </p:txBody>
        </p:sp>
        <p:sp>
          <p:nvSpPr>
            <p:cNvPr id="196" name="Mark">
              <a:extLst>
                <a:ext uri="{C183D7F6-B498-43B3-948B-1728B52AA6E4}">
                  <adec:decorative xmlns:adec="http://schemas.microsoft.com/office/drawing/2017/decorative" val="1"/>
                </a:ext>
              </a:extLst>
            </p:cNvPr>
            <p:cNvSpPr/>
            <p:nvPr/>
          </p:nvSpPr>
          <p:spPr>
            <a:xfrm>
              <a:off x="3458718" y="4892497"/>
              <a:ext cx="141732" cy="141732"/>
            </a:xfrm>
            <a:prstGeom prst="ellipse">
              <a:avLst/>
            </a:prstGeom>
            <a:solidFill>
              <a:srgbClr val="C5CCC0"/>
            </a:solidFill>
            <a:ln w="9525">
              <a:solidFill>
                <a:srgbClr val="6B776E"/>
              </a:solidFill>
            </a:ln>
          </p:spPr>
          <p:txBody>
            <a:bodyPr rtlCol="0" anchor="ctr"/>
            <a:lstStyle/>
            <a:p>
              <a:pPr algn="ctr"/>
            </a:p>
          </p:txBody>
        </p:sp>
        <p:sp>
          <p:nvSpPr>
            <p:cNvPr id="197" name="Mark">
              <a:extLst>
                <a:ext uri="{C183D7F6-B498-43B3-948B-1728B52AA6E4}">
                  <adec:decorative xmlns:adec="http://schemas.microsoft.com/office/drawing/2017/decorative" val="1"/>
                </a:ext>
              </a:extLst>
            </p:cNvPr>
            <p:cNvSpPr/>
            <p:nvPr/>
          </p:nvSpPr>
          <p:spPr>
            <a:xfrm>
              <a:off x="3655314" y="4892497"/>
              <a:ext cx="141732" cy="141732"/>
            </a:xfrm>
            <a:prstGeom prst="ellipse">
              <a:avLst/>
            </a:prstGeom>
            <a:solidFill>
              <a:srgbClr val="C5CCC0"/>
            </a:solidFill>
            <a:ln w="9525">
              <a:solidFill>
                <a:srgbClr val="6B776E"/>
              </a:solidFill>
            </a:ln>
          </p:spPr>
          <p:txBody>
            <a:bodyPr rtlCol="0" anchor="ctr"/>
            <a:lstStyle/>
            <a:p>
              <a:pPr algn="ctr"/>
            </a:p>
          </p:txBody>
        </p:sp>
        <p:sp>
          <p:nvSpPr>
            <p:cNvPr id="198" name="Mark">
              <a:extLst>
                <a:ext uri="{C183D7F6-B498-43B3-948B-1728B52AA6E4}">
                  <adec:decorative xmlns:adec="http://schemas.microsoft.com/office/drawing/2017/decorative" val="1"/>
                </a:ext>
              </a:extLst>
            </p:cNvPr>
            <p:cNvSpPr/>
            <p:nvPr/>
          </p:nvSpPr>
          <p:spPr>
            <a:xfrm>
              <a:off x="3851910" y="4892497"/>
              <a:ext cx="141732" cy="141732"/>
            </a:xfrm>
            <a:prstGeom prst="ellipse">
              <a:avLst/>
            </a:prstGeom>
            <a:solidFill>
              <a:srgbClr val="C5CCC0"/>
            </a:solidFill>
            <a:ln w="9525">
              <a:solidFill>
                <a:srgbClr val="6B776E"/>
              </a:solidFill>
            </a:ln>
          </p:spPr>
          <p:txBody>
            <a:bodyPr rtlCol="0" anchor="ctr"/>
            <a:lstStyle/>
            <a:p>
              <a:pPr algn="ctr"/>
            </a:p>
          </p:txBody>
        </p:sp>
        <p:sp>
          <p:nvSpPr>
            <p:cNvPr id="199" name="Mark">
              <a:extLst>
                <a:ext uri="{C183D7F6-B498-43B3-948B-1728B52AA6E4}">
                  <adec:decorative xmlns:adec="http://schemas.microsoft.com/office/drawing/2017/decorative" val="1"/>
                </a:ext>
              </a:extLst>
            </p:cNvPr>
            <p:cNvSpPr/>
            <p:nvPr/>
          </p:nvSpPr>
          <p:spPr>
            <a:xfrm>
              <a:off x="4048506" y="4892497"/>
              <a:ext cx="141732" cy="141732"/>
            </a:xfrm>
            <a:prstGeom prst="ellipse">
              <a:avLst/>
            </a:prstGeom>
            <a:solidFill>
              <a:srgbClr val="C5CCC0"/>
            </a:solidFill>
            <a:ln w="9525">
              <a:solidFill>
                <a:srgbClr val="6B776E"/>
              </a:solidFill>
            </a:ln>
          </p:spPr>
          <p:txBody>
            <a:bodyPr rtlCol="0" anchor="ctr"/>
            <a:lstStyle/>
            <a:p>
              <a:pPr algn="ctr"/>
            </a:p>
          </p:txBody>
        </p:sp>
        <p:sp>
          <p:nvSpPr>
            <p:cNvPr id="200" name="Mark">
              <a:extLst>
                <a:ext uri="{C183D7F6-B498-43B3-948B-1728B52AA6E4}">
                  <adec:decorative xmlns:adec="http://schemas.microsoft.com/office/drawing/2017/decorative" val="1"/>
                </a:ext>
              </a:extLst>
            </p:cNvPr>
            <p:cNvSpPr/>
            <p:nvPr/>
          </p:nvSpPr>
          <p:spPr>
            <a:xfrm>
              <a:off x="4245102" y="4892497"/>
              <a:ext cx="141732" cy="141732"/>
            </a:xfrm>
            <a:prstGeom prst="ellipse">
              <a:avLst/>
            </a:prstGeom>
            <a:solidFill>
              <a:srgbClr val="C5CCC0"/>
            </a:solidFill>
            <a:ln w="9525">
              <a:solidFill>
                <a:srgbClr val="6B776E"/>
              </a:solidFill>
            </a:ln>
          </p:spPr>
          <p:txBody>
            <a:bodyPr rtlCol="0" anchor="ctr"/>
            <a:lstStyle/>
            <a:p>
              <a:pPr algn="ctr"/>
            </a:p>
          </p:txBody>
        </p:sp>
        <p:sp>
          <p:nvSpPr>
            <p:cNvPr id="201" name="Mark">
              <a:extLst>
                <a:ext uri="{C183D7F6-B498-43B3-948B-1728B52AA6E4}">
                  <adec:decorative xmlns:adec="http://schemas.microsoft.com/office/drawing/2017/decorative" val="1"/>
                </a:ext>
              </a:extLst>
            </p:cNvPr>
            <p:cNvSpPr/>
            <p:nvPr/>
          </p:nvSpPr>
          <p:spPr>
            <a:xfrm>
              <a:off x="4441698" y="4892497"/>
              <a:ext cx="141732" cy="141732"/>
            </a:xfrm>
            <a:prstGeom prst="ellipse">
              <a:avLst/>
            </a:prstGeom>
            <a:solidFill>
              <a:srgbClr val="C5CCC0"/>
            </a:solidFill>
            <a:ln w="9525">
              <a:solidFill>
                <a:srgbClr val="6B776E"/>
              </a:solidFill>
            </a:ln>
          </p:spPr>
          <p:txBody>
            <a:bodyPr rtlCol="0" anchor="ctr"/>
            <a:lstStyle/>
            <a:p>
              <a:pPr algn="ctr"/>
            </a:p>
          </p:txBody>
        </p:sp>
        <p:sp>
          <p:nvSpPr>
            <p:cNvPr id="202" name="Mark">
              <a:extLst>
                <a:ext uri="{C183D7F6-B498-43B3-948B-1728B52AA6E4}">
                  <adec:decorative xmlns:adec="http://schemas.microsoft.com/office/drawing/2017/decorative" val="1"/>
                </a:ext>
              </a:extLst>
            </p:cNvPr>
            <p:cNvSpPr/>
            <p:nvPr/>
          </p:nvSpPr>
          <p:spPr>
            <a:xfrm>
              <a:off x="4638294" y="4892497"/>
              <a:ext cx="141732" cy="141732"/>
            </a:xfrm>
            <a:prstGeom prst="ellipse">
              <a:avLst/>
            </a:prstGeom>
            <a:solidFill>
              <a:srgbClr val="C5CCC0"/>
            </a:solidFill>
            <a:ln w="9525">
              <a:solidFill>
                <a:srgbClr val="6B776E"/>
              </a:solidFill>
            </a:ln>
          </p:spPr>
          <p:txBody>
            <a:bodyPr rtlCol="0" anchor="ctr"/>
            <a:lstStyle/>
            <a:p>
              <a:pPr algn="ctr"/>
            </a:p>
          </p:txBody>
        </p:sp>
        <p:sp>
          <p:nvSpPr>
            <p:cNvPr id="203" name="Mark">
              <a:extLst>
                <a:ext uri="{C183D7F6-B498-43B3-948B-1728B52AA6E4}">
                  <adec:decorative xmlns:adec="http://schemas.microsoft.com/office/drawing/2017/decorative" val="1"/>
                </a:ext>
              </a:extLst>
            </p:cNvPr>
            <p:cNvSpPr/>
            <p:nvPr/>
          </p:nvSpPr>
          <p:spPr>
            <a:xfrm>
              <a:off x="4834890" y="4892497"/>
              <a:ext cx="141732" cy="141732"/>
            </a:xfrm>
            <a:prstGeom prst="ellipse">
              <a:avLst/>
            </a:prstGeom>
            <a:solidFill>
              <a:srgbClr val="C5CCC0"/>
            </a:solidFill>
            <a:ln w="9525">
              <a:solidFill>
                <a:srgbClr val="6B776E"/>
              </a:solidFill>
            </a:ln>
          </p:spPr>
          <p:txBody>
            <a:bodyPr rtlCol="0" anchor="ctr"/>
            <a:lstStyle/>
            <a:p>
              <a:pPr algn="ctr"/>
            </a:p>
          </p:txBody>
        </p:sp>
        <p:sp>
          <p:nvSpPr>
            <p:cNvPr id="204" name="Mark">
              <a:extLst>
                <a:ext uri="{C183D7F6-B498-43B3-948B-1728B52AA6E4}">
                  <adec:decorative xmlns:adec="http://schemas.microsoft.com/office/drawing/2017/decorative" val="1"/>
                </a:ext>
              </a:extLst>
            </p:cNvPr>
            <p:cNvSpPr/>
            <p:nvPr/>
          </p:nvSpPr>
          <p:spPr>
            <a:xfrm>
              <a:off x="5031486" y="4892497"/>
              <a:ext cx="141732" cy="141732"/>
            </a:xfrm>
            <a:prstGeom prst="ellipse">
              <a:avLst/>
            </a:prstGeom>
            <a:solidFill>
              <a:srgbClr val="C5CCC0"/>
            </a:solidFill>
            <a:ln w="9525">
              <a:solidFill>
                <a:srgbClr val="6B776E"/>
              </a:solidFill>
            </a:ln>
          </p:spPr>
          <p:txBody>
            <a:bodyPr rtlCol="0" anchor="ctr"/>
            <a:lstStyle/>
            <a:p>
              <a:pPr algn="ctr"/>
            </a:p>
          </p:txBody>
        </p:sp>
        <p:sp>
          <p:nvSpPr>
            <p:cNvPr id="205" name="Mark">
              <a:extLst>
                <a:ext uri="{C183D7F6-B498-43B3-948B-1728B52AA6E4}">
                  <adec:decorative xmlns:adec="http://schemas.microsoft.com/office/drawing/2017/decorative" val="1"/>
                </a:ext>
              </a:extLst>
            </p:cNvPr>
            <p:cNvSpPr/>
            <p:nvPr/>
          </p:nvSpPr>
          <p:spPr>
            <a:xfrm>
              <a:off x="5228082" y="4892497"/>
              <a:ext cx="141732" cy="141732"/>
            </a:xfrm>
            <a:prstGeom prst="ellipse">
              <a:avLst/>
            </a:prstGeom>
            <a:solidFill>
              <a:srgbClr val="C5CCC0"/>
            </a:solidFill>
            <a:ln w="9525">
              <a:solidFill>
                <a:srgbClr val="6B776E"/>
              </a:solidFill>
            </a:ln>
          </p:spPr>
          <p:txBody>
            <a:bodyPr rtlCol="0" anchor="ctr"/>
            <a:lstStyle/>
            <a:p>
              <a:pPr algn="ctr"/>
            </a:p>
          </p:txBody>
        </p:sp>
        <p:sp>
          <p:nvSpPr>
            <p:cNvPr id="206" name="Mark">
              <a:extLst>
                <a:ext uri="{C183D7F6-B498-43B3-948B-1728B52AA6E4}">
                  <adec:decorative xmlns:adec="http://schemas.microsoft.com/office/drawing/2017/decorative" val="1"/>
                </a:ext>
              </a:extLst>
            </p:cNvPr>
            <p:cNvSpPr/>
            <p:nvPr/>
          </p:nvSpPr>
          <p:spPr>
            <a:xfrm>
              <a:off x="5424678" y="4892497"/>
              <a:ext cx="141732" cy="141732"/>
            </a:xfrm>
            <a:prstGeom prst="ellipse">
              <a:avLst/>
            </a:prstGeom>
            <a:solidFill>
              <a:srgbClr val="C5CCC0"/>
            </a:solidFill>
            <a:ln w="9525">
              <a:solidFill>
                <a:srgbClr val="6B776E"/>
              </a:solidFill>
            </a:ln>
          </p:spPr>
          <p:txBody>
            <a:bodyPr rtlCol="0" anchor="ctr"/>
            <a:lstStyle/>
            <a:p>
              <a:pPr algn="ctr"/>
            </a:p>
          </p:txBody>
        </p:sp>
        <p:sp>
          <p:nvSpPr>
            <p:cNvPr id="207" name="Mark">
              <a:extLst>
                <a:ext uri="{C183D7F6-B498-43B3-948B-1728B52AA6E4}">
                  <adec:decorative xmlns:adec="http://schemas.microsoft.com/office/drawing/2017/decorative" val="1"/>
                </a:ext>
              </a:extLst>
            </p:cNvPr>
            <p:cNvSpPr/>
            <p:nvPr/>
          </p:nvSpPr>
          <p:spPr>
            <a:xfrm>
              <a:off x="5621274" y="4892497"/>
              <a:ext cx="141732" cy="141732"/>
            </a:xfrm>
            <a:prstGeom prst="ellipse">
              <a:avLst/>
            </a:prstGeom>
            <a:solidFill>
              <a:srgbClr val="C5CCC0"/>
            </a:solidFill>
            <a:ln w="9525">
              <a:solidFill>
                <a:srgbClr val="6B776E"/>
              </a:solidFill>
            </a:ln>
          </p:spPr>
          <p:txBody>
            <a:bodyPr rtlCol="0" anchor="ctr"/>
            <a:lstStyle/>
            <a:p>
              <a:pPr algn="ctr"/>
            </a:p>
          </p:txBody>
        </p:sp>
        <p:sp>
          <p:nvSpPr>
            <p:cNvPr id="208" name="Mark">
              <a:extLst>
                <a:ext uri="{C183D7F6-B498-43B3-948B-1728B52AA6E4}">
                  <adec:decorative xmlns:adec="http://schemas.microsoft.com/office/drawing/2017/decorative" val="1"/>
                </a:ext>
              </a:extLst>
            </p:cNvPr>
            <p:cNvSpPr/>
            <p:nvPr/>
          </p:nvSpPr>
          <p:spPr>
            <a:xfrm>
              <a:off x="5817870" y="4892497"/>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09" name="Label">
              <a:extLst>
                <a:ext uri="{C183D7F6-B498-43B3-948B-1728B52AA6E4}">
                  <adec:decorative xmlns:adec="http://schemas.microsoft.com/office/drawing/2017/decorative" val="1"/>
                </a:ext>
              </a:extLst>
            </p:cNvPr>
            <p:cNvSpPr txBox="1"/>
            <p:nvPr/>
          </p:nvSpPr>
          <p:spPr>
            <a:xfrm>
              <a:off x="9966960" y="4826203"/>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17</a:t>
              </a:r>
            </a:p>
          </p:txBody>
        </p:sp>
        <p:cxnSp>
          <p:nvCxnSpPr>
            <p:cNvPr id="210" name="Rule">
              <a:extLst>
                <a:ext uri="{C183D7F6-B498-43B3-948B-1728B52AA6E4}">
                  <adec:decorative xmlns:adec="http://schemas.microsoft.com/office/drawing/2017/decorative" val="1"/>
                </a:ext>
              </a:extLst>
            </p:cNvPr>
            <p:cNvCxnSpPr/>
            <p:nvPr/>
          </p:nvCxnSpPr>
          <p:spPr>
            <a:xfrm>
              <a:off x="731520" y="5336438"/>
              <a:ext cx="10744200" cy="0"/>
            </a:xfrm>
            <a:prstGeom prst="line">
              <a:avLst/>
            </a:prstGeom>
            <a:ln w="6350">
              <a:solidFill>
                <a:srgbClr val="D7D1C1"/>
              </a:solidFill>
              <a:prstDash val="dash"/>
            </a:ln>
          </p:spPr>
        </p:cxnSp>
        <p:sp>
          <p:nvSpPr>
            <p:cNvPr id="211" name="Label">
              <a:extLst>
                <a:ext uri="{C183D7F6-B498-43B3-948B-1728B52AA6E4}">
                  <adec:decorative xmlns:adec="http://schemas.microsoft.com/office/drawing/2017/decorative" val="1"/>
                </a:ext>
              </a:extLst>
            </p:cNvPr>
            <p:cNvSpPr txBox="1"/>
            <p:nvPr/>
          </p:nvSpPr>
          <p:spPr>
            <a:xfrm>
              <a:off x="731520" y="5074920"/>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Confrontation</a:t>
              </a:r>
            </a:p>
          </p:txBody>
        </p:sp>
        <p:sp>
          <p:nvSpPr>
            <p:cNvPr id="212" name="Mark">
              <a:extLst>
                <a:ext uri="{C183D7F6-B498-43B3-948B-1728B52AA6E4}">
                  <adec:decorative xmlns:adec="http://schemas.microsoft.com/office/drawing/2017/decorative" val="1"/>
                </a:ext>
              </a:extLst>
            </p:cNvPr>
            <p:cNvSpPr/>
            <p:nvPr/>
          </p:nvSpPr>
          <p:spPr>
            <a:xfrm>
              <a:off x="2672334" y="5141214"/>
              <a:ext cx="141732" cy="141732"/>
            </a:xfrm>
            <a:prstGeom prst="ellipse">
              <a:avLst/>
            </a:prstGeom>
            <a:solidFill>
              <a:srgbClr val="C5CCC0"/>
            </a:solidFill>
            <a:ln w="9525">
              <a:solidFill>
                <a:srgbClr val="6B776E"/>
              </a:solidFill>
            </a:ln>
          </p:spPr>
          <p:txBody>
            <a:bodyPr rtlCol="0" anchor="ctr"/>
            <a:lstStyle/>
            <a:p>
              <a:pPr algn="ctr"/>
            </a:p>
          </p:txBody>
        </p:sp>
        <p:sp>
          <p:nvSpPr>
            <p:cNvPr id="213" name="Mark">
              <a:extLst>
                <a:ext uri="{C183D7F6-B498-43B3-948B-1728B52AA6E4}">
                  <adec:decorative xmlns:adec="http://schemas.microsoft.com/office/drawing/2017/decorative" val="1"/>
                </a:ext>
              </a:extLst>
            </p:cNvPr>
            <p:cNvSpPr/>
            <p:nvPr/>
          </p:nvSpPr>
          <p:spPr>
            <a:xfrm>
              <a:off x="2868930" y="5141214"/>
              <a:ext cx="141732" cy="141732"/>
            </a:xfrm>
            <a:prstGeom prst="ellipse">
              <a:avLst/>
            </a:prstGeom>
            <a:solidFill>
              <a:srgbClr val="C5CCC0"/>
            </a:solidFill>
            <a:ln w="9525">
              <a:solidFill>
                <a:srgbClr val="6B776E"/>
              </a:solidFill>
            </a:ln>
          </p:spPr>
          <p:txBody>
            <a:bodyPr rtlCol="0" anchor="ctr"/>
            <a:lstStyle/>
            <a:p>
              <a:pPr algn="ctr"/>
            </a:p>
          </p:txBody>
        </p:sp>
        <p:sp>
          <p:nvSpPr>
            <p:cNvPr id="214" name="Mark">
              <a:extLst>
                <a:ext uri="{C183D7F6-B498-43B3-948B-1728B52AA6E4}">
                  <adec:decorative xmlns:adec="http://schemas.microsoft.com/office/drawing/2017/decorative" val="1"/>
                </a:ext>
              </a:extLst>
            </p:cNvPr>
            <p:cNvSpPr/>
            <p:nvPr/>
          </p:nvSpPr>
          <p:spPr>
            <a:xfrm>
              <a:off x="3065526" y="514121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5" name="Mark">
              <a:extLst>
                <a:ext uri="{C183D7F6-B498-43B3-948B-1728B52AA6E4}">
                  <adec:decorative xmlns:adec="http://schemas.microsoft.com/office/drawing/2017/decorative" val="1"/>
                </a:ext>
              </a:extLst>
            </p:cNvPr>
            <p:cNvSpPr/>
            <p:nvPr/>
          </p:nvSpPr>
          <p:spPr>
            <a:xfrm>
              <a:off x="3262122" y="514121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6" name="Mark">
              <a:extLst>
                <a:ext uri="{C183D7F6-B498-43B3-948B-1728B52AA6E4}">
                  <adec:decorative xmlns:adec="http://schemas.microsoft.com/office/drawing/2017/decorative" val="1"/>
                </a:ext>
              </a:extLst>
            </p:cNvPr>
            <p:cNvSpPr/>
            <p:nvPr/>
          </p:nvSpPr>
          <p:spPr>
            <a:xfrm>
              <a:off x="3458718" y="514121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17" name="Mark">
              <a:extLst>
                <a:ext uri="{C183D7F6-B498-43B3-948B-1728B52AA6E4}">
                  <adec:decorative xmlns:adec="http://schemas.microsoft.com/office/drawing/2017/decorative" val="1"/>
                </a:ext>
              </a:extLst>
            </p:cNvPr>
            <p:cNvSpPr/>
            <p:nvPr/>
          </p:nvSpPr>
          <p:spPr>
            <a:xfrm>
              <a:off x="3627882" y="5113782"/>
              <a:ext cx="196596" cy="196596"/>
            </a:xfrm>
            <a:prstGeom prst="diamond">
              <a:avLst/>
            </a:prstGeom>
            <a:solidFill>
              <a:srgbClr val="7A3F24"/>
            </a:solidFill>
            <a:ln w="9525">
              <a:solidFill>
                <a:srgbClr val="7A3F24"/>
              </a:solidFill>
            </a:ln>
          </p:spPr>
          <p:txBody>
            <a:bodyPr rtlCol="0" anchor="ctr"/>
            <a:lstStyle/>
            <a:p>
              <a:pPr algn="ctr"/>
            </a:p>
          </p:txBody>
        </p:sp>
        <p:sp>
          <p:nvSpPr>
            <p:cNvPr id="218" name="Label">
              <a:extLst>
                <a:ext uri="{C183D7F6-B498-43B3-948B-1728B52AA6E4}">
                  <adec:decorative xmlns:adec="http://schemas.microsoft.com/office/drawing/2017/decorative" val="1"/>
                </a:ext>
              </a:extLst>
            </p:cNvPr>
            <p:cNvSpPr txBox="1"/>
            <p:nvPr/>
          </p:nvSpPr>
          <p:spPr>
            <a:xfrm>
              <a:off x="9966960" y="5074920"/>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6</a:t>
              </a:r>
            </a:p>
          </p:txBody>
        </p:sp>
        <p:sp>
          <p:nvSpPr>
            <p:cNvPr id="219" name="Label">
              <a:extLst>
                <a:ext uri="{C183D7F6-B498-43B3-948B-1728B52AA6E4}">
                  <adec:decorative xmlns:adec="http://schemas.microsoft.com/office/drawing/2017/decorative" val="1"/>
                </a:ext>
              </a:extLst>
            </p:cNvPr>
            <p:cNvSpPr txBox="1"/>
            <p:nvPr/>
          </p:nvSpPr>
          <p:spPr>
            <a:xfrm>
              <a:off x="10789920" y="5074920"/>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cxnSp>
          <p:nvCxnSpPr>
            <p:cNvPr id="220" name="Rule">
              <a:extLst>
                <a:ext uri="{C183D7F6-B498-43B3-948B-1728B52AA6E4}">
                  <adec:decorative xmlns:adec="http://schemas.microsoft.com/office/drawing/2017/decorative" val="1"/>
                </a:ext>
              </a:extLst>
            </p:cNvPr>
            <p:cNvCxnSpPr/>
            <p:nvPr/>
          </p:nvCxnSpPr>
          <p:spPr>
            <a:xfrm>
              <a:off x="731520" y="5585155"/>
              <a:ext cx="10744200" cy="0"/>
            </a:xfrm>
            <a:prstGeom prst="line">
              <a:avLst/>
            </a:prstGeom>
            <a:ln w="6350">
              <a:solidFill>
                <a:srgbClr val="D7D1C1"/>
              </a:solidFill>
              <a:prstDash val="dash"/>
            </a:ln>
          </p:spPr>
        </p:cxnSp>
        <p:sp>
          <p:nvSpPr>
            <p:cNvPr id="221" name="Label">
              <a:extLst>
                <a:ext uri="{C183D7F6-B498-43B3-948B-1728B52AA6E4}">
                  <adec:decorative xmlns:adec="http://schemas.microsoft.com/office/drawing/2017/decorative" val="1"/>
                </a:ext>
              </a:extLst>
            </p:cNvPr>
            <p:cNvSpPr txBox="1"/>
            <p:nvPr/>
          </p:nvSpPr>
          <p:spPr>
            <a:xfrm>
              <a:off x="731520" y="5323637"/>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Protected persons</a:t>
              </a:r>
            </a:p>
          </p:txBody>
        </p:sp>
        <p:sp>
          <p:nvSpPr>
            <p:cNvPr id="222" name="Mark">
              <a:extLst>
                <a:ext uri="{C183D7F6-B498-43B3-948B-1728B52AA6E4}">
                  <adec:decorative xmlns:adec="http://schemas.microsoft.com/office/drawing/2017/decorative" val="1"/>
                </a:ext>
              </a:extLst>
            </p:cNvPr>
            <p:cNvSpPr/>
            <p:nvPr/>
          </p:nvSpPr>
          <p:spPr>
            <a:xfrm>
              <a:off x="2672334" y="5389931"/>
              <a:ext cx="141732" cy="141732"/>
            </a:xfrm>
            <a:prstGeom prst="ellipse">
              <a:avLst/>
            </a:prstGeom>
            <a:solidFill>
              <a:srgbClr val="C5CCC0"/>
            </a:solidFill>
            <a:ln w="9525">
              <a:solidFill>
                <a:srgbClr val="6B776E"/>
              </a:solidFill>
            </a:ln>
          </p:spPr>
          <p:txBody>
            <a:bodyPr rtlCol="0" anchor="ctr"/>
            <a:lstStyle/>
            <a:p>
              <a:pPr algn="ctr"/>
            </a:p>
          </p:txBody>
        </p:sp>
        <p:sp>
          <p:nvSpPr>
            <p:cNvPr id="223" name="Mark">
              <a:extLst>
                <a:ext uri="{C183D7F6-B498-43B3-948B-1728B52AA6E4}">
                  <adec:decorative xmlns:adec="http://schemas.microsoft.com/office/drawing/2017/decorative" val="1"/>
                </a:ext>
              </a:extLst>
            </p:cNvPr>
            <p:cNvSpPr/>
            <p:nvPr/>
          </p:nvSpPr>
          <p:spPr>
            <a:xfrm>
              <a:off x="2868930" y="5389931"/>
              <a:ext cx="141732" cy="141732"/>
            </a:xfrm>
            <a:prstGeom prst="ellipse">
              <a:avLst/>
            </a:prstGeom>
            <a:solidFill>
              <a:srgbClr val="F8F5EC"/>
            </a:solidFill>
            <a:ln w="12700">
              <a:solidFill>
                <a:srgbClr val="575A4F"/>
              </a:solidFill>
              <a:prstDash val="dash"/>
            </a:ln>
          </p:spPr>
          <p:txBody>
            <a:bodyPr rtlCol="0" anchor="ctr"/>
            <a:lstStyle/>
            <a:p>
              <a:pPr algn="ctr"/>
            </a:p>
          </p:txBody>
        </p:sp>
        <p:sp>
          <p:nvSpPr>
            <p:cNvPr id="224" name="Label">
              <a:extLst>
                <a:ext uri="{C183D7F6-B498-43B3-948B-1728B52AA6E4}">
                  <adec:decorative xmlns:adec="http://schemas.microsoft.com/office/drawing/2017/decorative" val="1"/>
                </a:ext>
              </a:extLst>
            </p:cNvPr>
            <p:cNvSpPr txBox="1"/>
            <p:nvPr/>
          </p:nvSpPr>
          <p:spPr>
            <a:xfrm>
              <a:off x="9966960" y="5323637"/>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2</a:t>
              </a:r>
            </a:p>
          </p:txBody>
        </p:sp>
        <p:cxnSp>
          <p:nvCxnSpPr>
            <p:cNvPr id="225" name="Rule">
              <a:extLst>
                <a:ext uri="{C183D7F6-B498-43B3-948B-1728B52AA6E4}">
                  <adec:decorative xmlns:adec="http://schemas.microsoft.com/office/drawing/2017/decorative" val="1"/>
                </a:ext>
              </a:extLst>
            </p:cNvPr>
            <p:cNvCxnSpPr/>
            <p:nvPr/>
          </p:nvCxnSpPr>
          <p:spPr>
            <a:xfrm>
              <a:off x="731520" y="5833872"/>
              <a:ext cx="10744200" cy="0"/>
            </a:xfrm>
            <a:prstGeom prst="line">
              <a:avLst/>
            </a:prstGeom>
            <a:ln w="6350">
              <a:solidFill>
                <a:srgbClr val="D7D1C1"/>
              </a:solidFill>
              <a:prstDash val="dash"/>
            </a:ln>
          </p:spPr>
        </p:cxnSp>
        <p:sp>
          <p:nvSpPr>
            <p:cNvPr id="226" name="Label">
              <a:extLst>
                <a:ext uri="{C183D7F6-B498-43B3-948B-1728B52AA6E4}">
                  <adec:decorative xmlns:adec="http://schemas.microsoft.com/office/drawing/2017/decorative" val="1"/>
                </a:ext>
              </a:extLst>
            </p:cNvPr>
            <p:cNvSpPr txBox="1"/>
            <p:nvPr/>
          </p:nvSpPr>
          <p:spPr>
            <a:xfrm>
              <a:off x="731520" y="5572354"/>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Suppression</a:t>
              </a:r>
            </a:p>
          </p:txBody>
        </p:sp>
        <p:sp>
          <p:nvSpPr>
            <p:cNvPr id="227" name="Mark">
              <a:extLst>
                <a:ext uri="{C183D7F6-B498-43B3-948B-1728B52AA6E4}">
                  <adec:decorative xmlns:adec="http://schemas.microsoft.com/office/drawing/2017/decorative" val="1"/>
                </a:ext>
              </a:extLst>
            </p:cNvPr>
            <p:cNvSpPr/>
            <p:nvPr/>
          </p:nvSpPr>
          <p:spPr>
            <a:xfrm>
              <a:off x="2672334" y="5638648"/>
              <a:ext cx="141732" cy="141732"/>
            </a:xfrm>
            <a:prstGeom prst="ellipse">
              <a:avLst/>
            </a:prstGeom>
            <a:solidFill>
              <a:srgbClr val="C5CCC0"/>
            </a:solidFill>
            <a:ln w="9525">
              <a:solidFill>
                <a:srgbClr val="6B776E"/>
              </a:solidFill>
            </a:ln>
          </p:spPr>
          <p:txBody>
            <a:bodyPr rtlCol="0" anchor="ctr"/>
            <a:lstStyle/>
            <a:p>
              <a:pPr algn="ctr"/>
            </a:p>
          </p:txBody>
        </p:sp>
        <p:sp>
          <p:nvSpPr>
            <p:cNvPr id="228" name="Mark">
              <a:extLst>
                <a:ext uri="{C183D7F6-B498-43B3-948B-1728B52AA6E4}">
                  <adec:decorative xmlns:adec="http://schemas.microsoft.com/office/drawing/2017/decorative" val="1"/>
                </a:ext>
              </a:extLst>
            </p:cNvPr>
            <p:cNvSpPr/>
            <p:nvPr/>
          </p:nvSpPr>
          <p:spPr>
            <a:xfrm>
              <a:off x="2868930" y="5638648"/>
              <a:ext cx="141732" cy="141732"/>
            </a:xfrm>
            <a:prstGeom prst="ellipse">
              <a:avLst/>
            </a:prstGeom>
            <a:solidFill>
              <a:srgbClr val="C5CCC0"/>
            </a:solidFill>
            <a:ln w="9525">
              <a:solidFill>
                <a:srgbClr val="6B776E"/>
              </a:solidFill>
            </a:ln>
          </p:spPr>
          <p:txBody>
            <a:bodyPr rtlCol="0" anchor="ctr"/>
            <a:lstStyle/>
            <a:p>
              <a:pPr algn="ctr"/>
            </a:p>
          </p:txBody>
        </p:sp>
        <p:sp>
          <p:nvSpPr>
            <p:cNvPr id="229" name="Mark">
              <a:extLst>
                <a:ext uri="{C183D7F6-B498-43B3-948B-1728B52AA6E4}">
                  <adec:decorative xmlns:adec="http://schemas.microsoft.com/office/drawing/2017/decorative" val="1"/>
                </a:ext>
              </a:extLst>
            </p:cNvPr>
            <p:cNvSpPr/>
            <p:nvPr/>
          </p:nvSpPr>
          <p:spPr>
            <a:xfrm>
              <a:off x="3065526" y="5638648"/>
              <a:ext cx="141732" cy="141732"/>
            </a:xfrm>
            <a:prstGeom prst="ellipse">
              <a:avLst/>
            </a:prstGeom>
            <a:solidFill>
              <a:srgbClr val="C5CCC0"/>
            </a:solidFill>
            <a:ln w="9525">
              <a:solidFill>
                <a:srgbClr val="6B776E"/>
              </a:solidFill>
            </a:ln>
          </p:spPr>
          <p:txBody>
            <a:bodyPr rtlCol="0" anchor="ctr"/>
            <a:lstStyle/>
            <a:p>
              <a:pPr algn="ctr"/>
            </a:p>
          </p:txBody>
        </p:sp>
        <p:sp>
          <p:nvSpPr>
            <p:cNvPr id="230" name="Mark">
              <a:extLst>
                <a:ext uri="{C183D7F6-B498-43B3-948B-1728B52AA6E4}">
                  <adec:decorative xmlns:adec="http://schemas.microsoft.com/office/drawing/2017/decorative" val="1"/>
                </a:ext>
              </a:extLst>
            </p:cNvPr>
            <p:cNvSpPr/>
            <p:nvPr/>
          </p:nvSpPr>
          <p:spPr>
            <a:xfrm>
              <a:off x="3262122" y="5638648"/>
              <a:ext cx="141732" cy="141732"/>
            </a:xfrm>
            <a:prstGeom prst="ellipse">
              <a:avLst/>
            </a:prstGeom>
            <a:solidFill>
              <a:srgbClr val="C5CCC0"/>
            </a:solidFill>
            <a:ln w="9525">
              <a:solidFill>
                <a:srgbClr val="6B776E"/>
              </a:solidFill>
            </a:ln>
          </p:spPr>
          <p:txBody>
            <a:bodyPr rtlCol="0" anchor="ctr"/>
            <a:lstStyle/>
            <a:p>
              <a:pPr algn="ctr"/>
            </a:p>
          </p:txBody>
        </p:sp>
        <p:sp>
          <p:nvSpPr>
            <p:cNvPr id="231" name="Mark">
              <a:extLst>
                <a:ext uri="{C183D7F6-B498-43B3-948B-1728B52AA6E4}">
                  <adec:decorative xmlns:adec="http://schemas.microsoft.com/office/drawing/2017/decorative" val="1"/>
                </a:ext>
              </a:extLst>
            </p:cNvPr>
            <p:cNvSpPr/>
            <p:nvPr/>
          </p:nvSpPr>
          <p:spPr>
            <a:xfrm>
              <a:off x="3458718" y="5638648"/>
              <a:ext cx="141732" cy="141732"/>
            </a:xfrm>
            <a:prstGeom prst="ellipse">
              <a:avLst/>
            </a:prstGeom>
            <a:solidFill>
              <a:srgbClr val="C5CCC0"/>
            </a:solidFill>
            <a:ln w="9525">
              <a:solidFill>
                <a:srgbClr val="6B776E"/>
              </a:solidFill>
            </a:ln>
          </p:spPr>
          <p:txBody>
            <a:bodyPr rtlCol="0" anchor="ctr"/>
            <a:lstStyle/>
            <a:p>
              <a:pPr algn="ctr"/>
            </a:p>
          </p:txBody>
        </p:sp>
        <p:sp>
          <p:nvSpPr>
            <p:cNvPr id="232" name="Mark">
              <a:extLst>
                <a:ext uri="{C183D7F6-B498-43B3-948B-1728B52AA6E4}">
                  <adec:decorative xmlns:adec="http://schemas.microsoft.com/office/drawing/2017/decorative" val="1"/>
                </a:ext>
              </a:extLst>
            </p:cNvPr>
            <p:cNvSpPr/>
            <p:nvPr/>
          </p:nvSpPr>
          <p:spPr>
            <a:xfrm>
              <a:off x="3655314" y="5638648"/>
              <a:ext cx="141732" cy="141732"/>
            </a:xfrm>
            <a:prstGeom prst="ellipse">
              <a:avLst/>
            </a:prstGeom>
            <a:solidFill>
              <a:srgbClr val="C5CCC0"/>
            </a:solidFill>
            <a:ln w="9525">
              <a:solidFill>
                <a:srgbClr val="6B776E"/>
              </a:solidFill>
            </a:ln>
          </p:spPr>
          <p:txBody>
            <a:bodyPr rtlCol="0" anchor="ctr"/>
            <a:lstStyle/>
            <a:p>
              <a:pPr algn="ctr"/>
            </a:p>
          </p:txBody>
        </p:sp>
        <p:sp>
          <p:nvSpPr>
            <p:cNvPr id="233" name="Mark">
              <a:extLst>
                <a:ext uri="{C183D7F6-B498-43B3-948B-1728B52AA6E4}">
                  <adec:decorative xmlns:adec="http://schemas.microsoft.com/office/drawing/2017/decorative" val="1"/>
                </a:ext>
              </a:extLst>
            </p:cNvPr>
            <p:cNvSpPr/>
            <p:nvPr/>
          </p:nvSpPr>
          <p:spPr>
            <a:xfrm>
              <a:off x="3851910" y="5638648"/>
              <a:ext cx="141732" cy="141732"/>
            </a:xfrm>
            <a:prstGeom prst="ellipse">
              <a:avLst/>
            </a:prstGeom>
            <a:solidFill>
              <a:srgbClr val="C5CCC0"/>
            </a:solidFill>
            <a:ln w="9525">
              <a:solidFill>
                <a:srgbClr val="6B776E"/>
              </a:solidFill>
            </a:ln>
          </p:spPr>
          <p:txBody>
            <a:bodyPr rtlCol="0" anchor="ctr"/>
            <a:lstStyle/>
            <a:p>
              <a:pPr algn="ctr"/>
            </a:p>
          </p:txBody>
        </p:sp>
        <p:sp>
          <p:nvSpPr>
            <p:cNvPr id="234" name="Mark">
              <a:extLst>
                <a:ext uri="{C183D7F6-B498-43B3-948B-1728B52AA6E4}">
                  <adec:decorative xmlns:adec="http://schemas.microsoft.com/office/drawing/2017/decorative" val="1"/>
                </a:ext>
              </a:extLst>
            </p:cNvPr>
            <p:cNvSpPr/>
            <p:nvPr/>
          </p:nvSpPr>
          <p:spPr>
            <a:xfrm>
              <a:off x="4048506" y="5638648"/>
              <a:ext cx="141732" cy="141732"/>
            </a:xfrm>
            <a:prstGeom prst="ellipse">
              <a:avLst/>
            </a:prstGeom>
            <a:solidFill>
              <a:srgbClr val="C5CCC0"/>
            </a:solidFill>
            <a:ln w="9525">
              <a:solidFill>
                <a:srgbClr val="6B776E"/>
              </a:solidFill>
            </a:ln>
          </p:spPr>
          <p:txBody>
            <a:bodyPr rtlCol="0" anchor="ctr"/>
            <a:lstStyle/>
            <a:p>
              <a:pPr algn="ctr"/>
            </a:p>
          </p:txBody>
        </p:sp>
        <p:sp>
          <p:nvSpPr>
            <p:cNvPr id="235" name="Mark">
              <a:extLst>
                <a:ext uri="{C183D7F6-B498-43B3-948B-1728B52AA6E4}">
                  <adec:decorative xmlns:adec="http://schemas.microsoft.com/office/drawing/2017/decorative" val="1"/>
                </a:ext>
              </a:extLst>
            </p:cNvPr>
            <p:cNvSpPr/>
            <p:nvPr/>
          </p:nvSpPr>
          <p:spPr>
            <a:xfrm>
              <a:off x="4245102" y="5638648"/>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36" name="Label">
              <a:extLst>
                <a:ext uri="{C183D7F6-B498-43B3-948B-1728B52AA6E4}">
                  <adec:decorative xmlns:adec="http://schemas.microsoft.com/office/drawing/2017/decorative" val="1"/>
                </a:ext>
              </a:extLst>
            </p:cNvPr>
            <p:cNvSpPr txBox="1"/>
            <p:nvPr/>
          </p:nvSpPr>
          <p:spPr>
            <a:xfrm>
              <a:off x="9966960" y="5572354"/>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9</a:t>
              </a:r>
            </a:p>
          </p:txBody>
        </p:sp>
        <p:cxnSp>
          <p:nvCxnSpPr>
            <p:cNvPr id="237" name="Rule">
              <a:extLst>
                <a:ext uri="{C183D7F6-B498-43B3-948B-1728B52AA6E4}">
                  <adec:decorative xmlns:adec="http://schemas.microsoft.com/office/drawing/2017/decorative" val="1"/>
                </a:ext>
              </a:extLst>
            </p:cNvPr>
            <p:cNvCxnSpPr/>
            <p:nvPr/>
          </p:nvCxnSpPr>
          <p:spPr>
            <a:xfrm>
              <a:off x="731520" y="6082589"/>
              <a:ext cx="10744200" cy="0"/>
            </a:xfrm>
            <a:prstGeom prst="line">
              <a:avLst/>
            </a:prstGeom>
            <a:ln w="6350">
              <a:solidFill>
                <a:srgbClr val="D7D1C1"/>
              </a:solidFill>
              <a:prstDash val="dash"/>
            </a:ln>
          </p:spPr>
        </p:cxnSp>
        <p:sp>
          <p:nvSpPr>
            <p:cNvPr id="238" name="Label">
              <a:extLst>
                <a:ext uri="{C183D7F6-B498-43B3-948B-1728B52AA6E4}">
                  <adec:decorative xmlns:adec="http://schemas.microsoft.com/office/drawing/2017/decorative" val="1"/>
                </a:ext>
              </a:extLst>
            </p:cNvPr>
            <p:cNvSpPr txBox="1"/>
            <p:nvPr/>
          </p:nvSpPr>
          <p:spPr>
            <a:xfrm>
              <a:off x="731520" y="5821070"/>
              <a:ext cx="1828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22241E"/>
                  </a:solidFill>
                  <a:latin typeface="Calibri"/>
                </a:rPr>
                <a:t>Other</a:t>
              </a:r>
            </a:p>
          </p:txBody>
        </p:sp>
        <p:sp>
          <p:nvSpPr>
            <p:cNvPr id="239" name="Mark">
              <a:extLst>
                <a:ext uri="{C183D7F6-B498-43B3-948B-1728B52AA6E4}">
                  <adec:decorative xmlns:adec="http://schemas.microsoft.com/office/drawing/2017/decorative" val="1"/>
                </a:ext>
              </a:extLst>
            </p:cNvPr>
            <p:cNvSpPr/>
            <p:nvPr/>
          </p:nvSpPr>
          <p:spPr>
            <a:xfrm>
              <a:off x="2672334" y="5887364"/>
              <a:ext cx="141732" cy="141732"/>
            </a:xfrm>
            <a:prstGeom prst="ellipse">
              <a:avLst/>
            </a:prstGeom>
            <a:solidFill>
              <a:srgbClr val="C5CCC0"/>
            </a:solidFill>
            <a:ln w="9525">
              <a:solidFill>
                <a:srgbClr val="6B776E"/>
              </a:solidFill>
            </a:ln>
          </p:spPr>
          <p:txBody>
            <a:bodyPr rtlCol="0" anchor="ctr"/>
            <a:lstStyle/>
            <a:p>
              <a:pPr algn="ctr"/>
            </a:p>
          </p:txBody>
        </p:sp>
        <p:sp>
          <p:nvSpPr>
            <p:cNvPr id="240" name="Mark">
              <a:extLst>
                <a:ext uri="{C183D7F6-B498-43B3-948B-1728B52AA6E4}">
                  <adec:decorative xmlns:adec="http://schemas.microsoft.com/office/drawing/2017/decorative" val="1"/>
                </a:ext>
              </a:extLst>
            </p:cNvPr>
            <p:cNvSpPr/>
            <p:nvPr/>
          </p:nvSpPr>
          <p:spPr>
            <a:xfrm>
              <a:off x="2868930" y="5887364"/>
              <a:ext cx="141732" cy="141732"/>
            </a:xfrm>
            <a:prstGeom prst="ellipse">
              <a:avLst/>
            </a:prstGeom>
            <a:solidFill>
              <a:srgbClr val="C5CCC0"/>
            </a:solidFill>
            <a:ln w="9525">
              <a:solidFill>
                <a:srgbClr val="6B776E"/>
              </a:solidFill>
            </a:ln>
          </p:spPr>
          <p:txBody>
            <a:bodyPr rtlCol="0" anchor="ctr"/>
            <a:lstStyle/>
            <a:p>
              <a:pPr algn="ctr"/>
            </a:p>
          </p:txBody>
        </p:sp>
        <p:sp>
          <p:nvSpPr>
            <p:cNvPr id="241" name="Mark">
              <a:extLst>
                <a:ext uri="{C183D7F6-B498-43B3-948B-1728B52AA6E4}">
                  <adec:decorative xmlns:adec="http://schemas.microsoft.com/office/drawing/2017/decorative" val="1"/>
                </a:ext>
              </a:extLst>
            </p:cNvPr>
            <p:cNvSpPr/>
            <p:nvPr/>
          </p:nvSpPr>
          <p:spPr>
            <a:xfrm>
              <a:off x="3065526" y="5887364"/>
              <a:ext cx="141732" cy="141732"/>
            </a:xfrm>
            <a:prstGeom prst="ellipse">
              <a:avLst/>
            </a:prstGeom>
            <a:solidFill>
              <a:srgbClr val="C5CCC0"/>
            </a:solidFill>
            <a:ln w="9525">
              <a:solidFill>
                <a:srgbClr val="6B776E"/>
              </a:solidFill>
            </a:ln>
          </p:spPr>
          <p:txBody>
            <a:bodyPr rtlCol="0" anchor="ctr"/>
            <a:lstStyle/>
            <a:p>
              <a:pPr algn="ctr"/>
            </a:p>
          </p:txBody>
        </p:sp>
        <p:sp>
          <p:nvSpPr>
            <p:cNvPr id="242" name="Mark">
              <a:extLst>
                <a:ext uri="{C183D7F6-B498-43B3-948B-1728B52AA6E4}">
                  <adec:decorative xmlns:adec="http://schemas.microsoft.com/office/drawing/2017/decorative" val="1"/>
                </a:ext>
              </a:extLst>
            </p:cNvPr>
            <p:cNvSpPr/>
            <p:nvPr/>
          </p:nvSpPr>
          <p:spPr>
            <a:xfrm>
              <a:off x="3262122" y="5887364"/>
              <a:ext cx="141732" cy="141732"/>
            </a:xfrm>
            <a:prstGeom prst="ellipse">
              <a:avLst/>
            </a:prstGeom>
            <a:solidFill>
              <a:srgbClr val="C5CCC0"/>
            </a:solidFill>
            <a:ln w="9525">
              <a:solidFill>
                <a:srgbClr val="6B776E"/>
              </a:solidFill>
            </a:ln>
          </p:spPr>
          <p:txBody>
            <a:bodyPr rtlCol="0" anchor="ctr"/>
            <a:lstStyle/>
            <a:p>
              <a:pPr algn="ctr"/>
            </a:p>
          </p:txBody>
        </p:sp>
        <p:sp>
          <p:nvSpPr>
            <p:cNvPr id="243" name="Mark">
              <a:extLst>
                <a:ext uri="{C183D7F6-B498-43B3-948B-1728B52AA6E4}">
                  <adec:decorative xmlns:adec="http://schemas.microsoft.com/office/drawing/2017/decorative" val="1"/>
                </a:ext>
              </a:extLst>
            </p:cNvPr>
            <p:cNvSpPr/>
            <p:nvPr/>
          </p:nvSpPr>
          <p:spPr>
            <a:xfrm>
              <a:off x="3458718" y="5887364"/>
              <a:ext cx="141732" cy="141732"/>
            </a:xfrm>
            <a:prstGeom prst="ellipse">
              <a:avLst/>
            </a:prstGeom>
            <a:solidFill>
              <a:srgbClr val="C5CCC0"/>
            </a:solidFill>
            <a:ln w="9525">
              <a:solidFill>
                <a:srgbClr val="6B776E"/>
              </a:solidFill>
            </a:ln>
          </p:spPr>
          <p:txBody>
            <a:bodyPr rtlCol="0" anchor="ctr"/>
            <a:lstStyle/>
            <a:p>
              <a:pPr algn="ctr"/>
            </a:p>
          </p:txBody>
        </p:sp>
        <p:sp>
          <p:nvSpPr>
            <p:cNvPr id="244" name="Mark">
              <a:extLst>
                <a:ext uri="{C183D7F6-B498-43B3-948B-1728B52AA6E4}">
                  <adec:decorative xmlns:adec="http://schemas.microsoft.com/office/drawing/2017/decorative" val="1"/>
                </a:ext>
              </a:extLst>
            </p:cNvPr>
            <p:cNvSpPr/>
            <p:nvPr/>
          </p:nvSpPr>
          <p:spPr>
            <a:xfrm>
              <a:off x="3655314" y="58873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45" name="Mark">
              <a:extLst>
                <a:ext uri="{C183D7F6-B498-43B3-948B-1728B52AA6E4}">
                  <adec:decorative xmlns:adec="http://schemas.microsoft.com/office/drawing/2017/decorative" val="1"/>
                </a:ext>
              </a:extLst>
            </p:cNvPr>
            <p:cNvSpPr/>
            <p:nvPr/>
          </p:nvSpPr>
          <p:spPr>
            <a:xfrm>
              <a:off x="3851910" y="5887364"/>
              <a:ext cx="141732" cy="141732"/>
            </a:xfrm>
            <a:prstGeom prst="roundRect">
              <a:avLst>
                <a:gd name="adj" fmla="val 18000"/>
              </a:avLst>
            </a:prstGeom>
            <a:solidFill>
              <a:srgbClr val="D9A441"/>
            </a:solidFill>
            <a:ln w="9525">
              <a:solidFill>
                <a:srgbClr val="8A6A1E"/>
              </a:solidFill>
            </a:ln>
          </p:spPr>
          <p:txBody>
            <a:bodyPr rtlCol="0" anchor="ctr"/>
            <a:lstStyle/>
            <a:p>
              <a:pPr algn="ctr"/>
            </a:p>
          </p:txBody>
        </p:sp>
        <p:sp>
          <p:nvSpPr>
            <p:cNvPr id="246" name="Mark">
              <a:extLst>
                <a:ext uri="{C183D7F6-B498-43B3-948B-1728B52AA6E4}">
                  <adec:decorative xmlns:adec="http://schemas.microsoft.com/office/drawing/2017/decorative" val="1"/>
                </a:ext>
              </a:extLst>
            </p:cNvPr>
            <p:cNvSpPr/>
            <p:nvPr/>
          </p:nvSpPr>
          <p:spPr>
            <a:xfrm>
              <a:off x="4021074" y="5859932"/>
              <a:ext cx="196596" cy="196596"/>
            </a:xfrm>
            <a:prstGeom prst="diamond">
              <a:avLst/>
            </a:prstGeom>
            <a:solidFill>
              <a:srgbClr val="7A3F24"/>
            </a:solidFill>
            <a:ln w="9525">
              <a:solidFill>
                <a:srgbClr val="7A3F24"/>
              </a:solidFill>
            </a:ln>
          </p:spPr>
          <p:txBody>
            <a:bodyPr rtlCol="0" anchor="ctr"/>
            <a:lstStyle/>
            <a:p>
              <a:pPr algn="ctr"/>
            </a:p>
          </p:txBody>
        </p:sp>
        <p:sp>
          <p:nvSpPr>
            <p:cNvPr id="247" name="Label">
              <a:extLst>
                <a:ext uri="{C183D7F6-B498-43B3-948B-1728B52AA6E4}">
                  <adec:decorative xmlns:adec="http://schemas.microsoft.com/office/drawing/2017/decorative" val="1"/>
                </a:ext>
              </a:extLst>
            </p:cNvPr>
            <p:cNvSpPr txBox="1"/>
            <p:nvPr/>
          </p:nvSpPr>
          <p:spPr>
            <a:xfrm>
              <a:off x="9966960" y="5821070"/>
              <a:ext cx="777240" cy="274320"/>
            </a:xfrm>
            <a:prstGeom prst="rect">
              <a:avLst/>
            </a:prstGeom>
            <a:noFill/>
          </p:spPr>
          <p:txBody>
            <a:bodyPr wrap="square" lIns="0" rIns="0" tIns="0" bIns="0" anchor="ctr">
              <a:noAutofit/>
            </a:bodyPr>
            <a:lstStyle/>
            <a:p>
              <a:pPr algn="r">
                <a:lnSpc>
                  <a:spcPct val="110000"/>
                </a:lnSpc>
                <a:spcAft>
                  <a:spcPts val="0"/>
                </a:spcAft>
              </a:pPr>
              <a:r>
                <a:rPr sz="1400" b="0" i="0" lang="en-US">
                  <a:solidFill>
                    <a:srgbClr val="575A4F"/>
                  </a:solidFill>
                  <a:latin typeface="Calibri"/>
                </a:rPr>
                <a:t>8</a:t>
              </a:r>
            </a:p>
          </p:txBody>
        </p:sp>
        <p:sp>
          <p:nvSpPr>
            <p:cNvPr id="248" name="Label">
              <a:extLst>
                <a:ext uri="{C183D7F6-B498-43B3-948B-1728B52AA6E4}">
                  <adec:decorative xmlns:adec="http://schemas.microsoft.com/office/drawing/2017/decorative" val="1"/>
                </a:ext>
              </a:extLst>
            </p:cNvPr>
            <p:cNvSpPr txBox="1"/>
            <p:nvPr/>
          </p:nvSpPr>
          <p:spPr>
            <a:xfrm>
              <a:off x="10789920" y="5821070"/>
              <a:ext cx="685800" cy="274320"/>
            </a:xfrm>
            <a:prstGeom prst="rect">
              <a:avLst/>
            </a:prstGeom>
            <a:noFill/>
          </p:spPr>
          <p:txBody>
            <a:bodyPr wrap="square" lIns="0" rIns="0" tIns="0" bIns="0" anchor="ctr">
              <a:noAutofit/>
            </a:bodyPr>
            <a:lstStyle/>
            <a:p>
              <a:pPr algn="r">
                <a:lnSpc>
                  <a:spcPct val="110000"/>
                </a:lnSpc>
                <a:spcAft>
                  <a:spcPts val="0"/>
                </a:spcAft>
              </a:pPr>
              <a:r>
                <a:rPr sz="1400" b="1" i="0" lang="en-US">
                  <a:solidFill>
                    <a:srgbClr val="7A3F24"/>
                  </a:solidFill>
                  <a:latin typeface="Calibri"/>
                </a:rPr>
                <a:t>1</a:t>
              </a:r>
            </a:p>
          </p:txBody>
        </p:sp>
      </p:grpSp>
      <p:sp>
        <p:nvSpPr>
          <p:cNvPr id="249" name="Caption"/>
          <p:cNvSpPr txBox="1"/>
          <p:nvPr/>
        </p:nvSpPr>
        <p:spPr>
          <a:xfrm>
            <a:off x="731520" y="6126480"/>
            <a:ext cx="10698480" cy="274320"/>
          </a:xfrm>
          <a:prstGeom prst="rect">
            <a:avLst/>
          </a:prstGeom>
          <a:noFill/>
        </p:spPr>
        <p:txBody>
          <a:bodyPr wrap="square" lIns="0" rIns="0" tIns="0" bIns="0" anchor="ctr">
            <a:noAutofit/>
          </a:bodyPr>
          <a:lstStyle/>
          <a:p>
            <a:pPr algn="l">
              <a:lnSpc>
                <a:spcPct val="110000"/>
              </a:lnSpc>
              <a:spcAft>
                <a:spcPts val="0"/>
              </a:spcAft>
            </a:pPr>
            <a:r>
              <a:rPr sz="1300" b="0" i="0" lang="en-US">
                <a:solidFill>
                  <a:srgbClr val="575A4F"/>
                </a:solidFill>
                <a:latin typeface="Calibri"/>
              </a:rPr>
              <a:t>Left to right in each row: affirmed, not reached, harmless error, reversed. A family counts an opinion once, under its first match.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Reversed in 8 of 176 opinions, about 1 in 22</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3 / 5</a:t>
            </a:r>
          </a:p>
        </p:txBody>
      </p:sp>
      <p:sp>
        <p:nvSpPr>
          <p:cNvPr id="6" name="Key figure"/>
          <p:cNvSpPr txBox="1"/>
          <p:nvPr/>
        </p:nvSpPr>
        <p:spPr>
          <a:xfrm>
            <a:off x="731520" y="1783080"/>
            <a:ext cx="3840480" cy="1097280"/>
          </a:xfrm>
          <a:prstGeom prst="rect">
            <a:avLst/>
          </a:prstGeom>
          <a:noFill/>
        </p:spPr>
        <p:txBody>
          <a:bodyPr wrap="square" lIns="0" rIns="0" tIns="0" bIns="0" anchor="ctr">
            <a:noAutofit/>
          </a:bodyPr>
          <a:lstStyle/>
          <a:p>
            <a:pPr algn="l">
              <a:lnSpc>
                <a:spcPct val="100000"/>
              </a:lnSpc>
              <a:spcAft>
                <a:spcPts val="0"/>
              </a:spcAft>
            </a:pPr>
            <a:r>
              <a:rPr sz="6600" b="0" i="0" lang="en-US">
                <a:solidFill>
                  <a:srgbClr val="7A3F24"/>
                </a:solidFill>
                <a:latin typeface="Century Schoolbook"/>
              </a:rPr>
              <a:t>8 of 176</a:t>
            </a:r>
          </a:p>
        </p:txBody>
      </p:sp>
      <p:sp>
        <p:nvSpPr>
          <p:cNvPr id="7" name="Key sentence"/>
          <p:cNvSpPr txBox="1"/>
          <p:nvPr/>
        </p:nvSpPr>
        <p:spPr>
          <a:xfrm>
            <a:off x="4572000" y="1645920"/>
            <a:ext cx="6858000" cy="1463040"/>
          </a:xfrm>
          <a:prstGeom prst="rect">
            <a:avLst/>
          </a:prstGeom>
          <a:noFill/>
        </p:spPr>
        <p:txBody>
          <a:bodyPr wrap="square" lIns="0" rIns="0" tIns="0" bIns="0" anchor="ctr">
            <a:noAutofit/>
          </a:bodyPr>
          <a:lstStyle/>
          <a:p>
            <a:pPr algn="l">
              <a:lnSpc>
                <a:spcPct val="110000"/>
              </a:lnSpc>
              <a:spcAft>
                <a:spcPts val="0"/>
              </a:spcAft>
            </a:pPr>
            <a:r>
              <a:rPr sz="2000" b="0" i="0" lang="en-US">
                <a:solidFill>
                  <a:srgbClr val="22241E"/>
                </a:solidFill>
                <a:latin typeface="Century Schoolbook"/>
              </a:rPr>
              <a:t>opinions were reversed because of an evidence ruling, in whole or in part: 4.5%, with a 95% Wilson score interval of 2.3% to 8.7% (about 1 in 11 to 1 in 43).</a:t>
            </a:r>
          </a:p>
        </p:txBody>
      </p:sp>
      <p:grpSp>
        <p:nvGrpSpPr>
          <p:cNvPr id="8" name="Outcome bar" descr="Bar divided in proportion for the 176 opinions: 117 no error (66.5%), 41 error, harmless (23.3%), 10 raised, not reached (5.7%), 8 reversed (4.5%)."/>
          <p:cNvGrpSpPr/>
          <p:nvPr/>
        </p:nvGrpSpPr>
        <p:grpSpPr>
          <a:xfrm>
            <a:off x="731520" y="3291840"/>
            <a:ext cx="10725912" cy="640080"/>
            <a:chOff x="731520" y="3291840"/>
            <a:chExt cx="10725912" cy="640080"/>
          </a:xfrm>
        </p:grpSpPr>
        <p:sp>
          <p:nvSpPr>
            <p:cNvPr id="9" name="Panel">
              <a:extLst>
                <a:ext uri="{C183D7F6-B498-43B3-948B-1728B52AA6E4}">
                  <adec:decorative xmlns:adec="http://schemas.microsoft.com/office/drawing/2017/decorative" val="1"/>
                </a:ext>
              </a:extLst>
            </p:cNvPr>
            <p:cNvSpPr/>
            <p:nvPr/>
          </p:nvSpPr>
          <p:spPr>
            <a:xfrm>
              <a:off x="731520" y="3291840"/>
              <a:ext cx="7130294" cy="640080"/>
            </a:xfrm>
            <a:prstGeom prst="rect">
              <a:avLst/>
            </a:prstGeom>
            <a:solidFill>
              <a:srgbClr val="C5CCC0"/>
            </a:solidFill>
            <a:ln w="12700">
              <a:solidFill>
                <a:srgbClr val="6B776E"/>
              </a:solidFill>
            </a:ln>
          </p:spPr>
          <p:txBody>
            <a:bodyPr rtlCol="0" anchor="ctr"/>
            <a:lstStyle/>
            <a:p>
              <a:pPr algn="ctr"/>
            </a:p>
          </p:txBody>
        </p:sp>
        <p:sp>
          <p:nvSpPr>
            <p:cNvPr id="10" name="Label">
              <a:extLst>
                <a:ext uri="{C183D7F6-B498-43B3-948B-1728B52AA6E4}">
                  <adec:decorative xmlns:adec="http://schemas.microsoft.com/office/drawing/2017/decorative" val="1"/>
                </a:ext>
              </a:extLst>
            </p:cNvPr>
            <p:cNvSpPr txBox="1"/>
            <p:nvPr/>
          </p:nvSpPr>
          <p:spPr>
            <a:xfrm>
              <a:off x="731520" y="3291840"/>
              <a:ext cx="7130294" cy="640080"/>
            </a:xfrm>
            <a:prstGeom prst="rect">
              <a:avLst/>
            </a:prstGeom>
            <a:noFill/>
          </p:spPr>
          <p:txBody>
            <a:bodyPr wrap="square" lIns="0" rIns="0" tIns="0" bIns="0" anchor="ctr">
              <a:noAutofit/>
            </a:bodyPr>
            <a:lstStyle/>
            <a:p>
              <a:pPr algn="ctr">
                <a:lnSpc>
                  <a:spcPct val="110000"/>
                </a:lnSpc>
                <a:spcAft>
                  <a:spcPts val="0"/>
                </a:spcAft>
              </a:pPr>
              <a:r>
                <a:rPr sz="2200" b="1" i="0" lang="en-US">
                  <a:solidFill>
                    <a:srgbClr val="22241E"/>
                  </a:solidFill>
                  <a:latin typeface="Calibri"/>
                </a:rPr>
                <a:t>117</a:t>
              </a:r>
            </a:p>
          </p:txBody>
        </p:sp>
        <p:sp>
          <p:nvSpPr>
            <p:cNvPr id="11" name="Panel">
              <a:extLst>
                <a:ext uri="{C183D7F6-B498-43B3-948B-1728B52AA6E4}">
                  <adec:decorative xmlns:adec="http://schemas.microsoft.com/office/drawing/2017/decorative" val="1"/>
                </a:ext>
              </a:extLst>
            </p:cNvPr>
            <p:cNvSpPr/>
            <p:nvPr/>
          </p:nvSpPr>
          <p:spPr>
            <a:xfrm>
              <a:off x="7861814" y="3291840"/>
              <a:ext cx="2498650" cy="640080"/>
            </a:xfrm>
            <a:prstGeom prst="rect">
              <a:avLst/>
            </a:prstGeom>
            <a:solidFill>
              <a:srgbClr val="D9A441"/>
            </a:solidFill>
            <a:ln w="12700">
              <a:solidFill>
                <a:srgbClr val="8A6A1E"/>
              </a:solidFill>
            </a:ln>
          </p:spPr>
          <p:txBody>
            <a:bodyPr rtlCol="0" anchor="ctr"/>
            <a:lstStyle/>
            <a:p>
              <a:pPr algn="ctr"/>
            </a:p>
          </p:txBody>
        </p:sp>
        <p:sp>
          <p:nvSpPr>
            <p:cNvPr id="12" name="Label">
              <a:extLst>
                <a:ext uri="{C183D7F6-B498-43B3-948B-1728B52AA6E4}">
                  <adec:decorative xmlns:adec="http://schemas.microsoft.com/office/drawing/2017/decorative" val="1"/>
                </a:ext>
              </a:extLst>
            </p:cNvPr>
            <p:cNvSpPr txBox="1"/>
            <p:nvPr/>
          </p:nvSpPr>
          <p:spPr>
            <a:xfrm>
              <a:off x="7861814" y="3291840"/>
              <a:ext cx="2498650" cy="640080"/>
            </a:xfrm>
            <a:prstGeom prst="rect">
              <a:avLst/>
            </a:prstGeom>
            <a:noFill/>
          </p:spPr>
          <p:txBody>
            <a:bodyPr wrap="square" lIns="0" rIns="0" tIns="0" bIns="0" anchor="ctr">
              <a:noAutofit/>
            </a:bodyPr>
            <a:lstStyle/>
            <a:p>
              <a:pPr algn="ctr">
                <a:lnSpc>
                  <a:spcPct val="110000"/>
                </a:lnSpc>
                <a:spcAft>
                  <a:spcPts val="0"/>
                </a:spcAft>
              </a:pPr>
              <a:r>
                <a:rPr sz="2200" b="1" i="0" lang="en-US">
                  <a:solidFill>
                    <a:srgbClr val="22241E"/>
                  </a:solidFill>
                  <a:latin typeface="Calibri"/>
                </a:rPr>
                <a:t>41</a:t>
              </a:r>
            </a:p>
          </p:txBody>
        </p:sp>
        <p:sp>
          <p:nvSpPr>
            <p:cNvPr id="13" name="Panel">
              <a:extLst>
                <a:ext uri="{C183D7F6-B498-43B3-948B-1728B52AA6E4}">
                  <adec:decorative xmlns:adec="http://schemas.microsoft.com/office/drawing/2017/decorative" val="1"/>
                </a:ext>
              </a:extLst>
            </p:cNvPr>
            <p:cNvSpPr/>
            <p:nvPr/>
          </p:nvSpPr>
          <p:spPr>
            <a:xfrm>
              <a:off x="10360464" y="3291840"/>
              <a:ext cx="609427" cy="640080"/>
            </a:xfrm>
            <a:prstGeom prst="rect">
              <a:avLst/>
            </a:prstGeom>
            <a:solidFill>
              <a:srgbClr val="F8F5EC"/>
            </a:solidFill>
            <a:ln w="12700">
              <a:solidFill>
                <a:srgbClr val="575A4F"/>
              </a:solidFill>
              <a:prstDash val="dash"/>
            </a:ln>
          </p:spPr>
          <p:txBody>
            <a:bodyPr rtlCol="0" anchor="ctr"/>
            <a:lstStyle/>
            <a:p>
              <a:pPr algn="ctr"/>
            </a:p>
          </p:txBody>
        </p:sp>
        <p:sp>
          <p:nvSpPr>
            <p:cNvPr id="14" name="Panel">
              <a:extLst>
                <a:ext uri="{C183D7F6-B498-43B3-948B-1728B52AA6E4}">
                  <adec:decorative xmlns:adec="http://schemas.microsoft.com/office/drawing/2017/decorative" val="1"/>
                </a:ext>
              </a:extLst>
            </p:cNvPr>
            <p:cNvSpPr/>
            <p:nvPr/>
          </p:nvSpPr>
          <p:spPr>
            <a:xfrm>
              <a:off x="10969891" y="3291840"/>
              <a:ext cx="487541" cy="640080"/>
            </a:xfrm>
            <a:prstGeom prst="rect">
              <a:avLst/>
            </a:prstGeom>
            <a:solidFill>
              <a:srgbClr val="7A3F24"/>
            </a:solidFill>
            <a:ln w="12700">
              <a:solidFill>
                <a:srgbClr val="7A3F24"/>
              </a:solidFill>
            </a:ln>
          </p:spPr>
          <p:txBody>
            <a:bodyPr rtlCol="0" anchor="ctr"/>
            <a:lstStyle/>
            <a:p>
              <a:pPr algn="ctr"/>
            </a:p>
          </p:txBody>
        </p:sp>
      </p:grpSp>
      <p:sp>
        <p:nvSpPr>
          <p:cNvPr id="15" name="Mark">
            <a:extLst>
              <a:ext uri="{C183D7F6-B498-43B3-948B-1728B52AA6E4}">
                <adec:decorative xmlns:adec="http://schemas.microsoft.com/office/drawing/2017/decorative" val="1"/>
              </a:ext>
            </a:extLst>
          </p:cNvPr>
          <p:cNvSpPr/>
          <p:nvPr/>
        </p:nvSpPr>
        <p:spPr>
          <a:xfrm>
            <a:off x="749808" y="4279392"/>
            <a:ext cx="182880" cy="182880"/>
          </a:xfrm>
          <a:prstGeom prst="ellipse">
            <a:avLst/>
          </a:prstGeom>
          <a:solidFill>
            <a:srgbClr val="C5CCC0"/>
          </a:solidFill>
          <a:ln w="9525">
            <a:solidFill>
              <a:srgbClr val="6B776E"/>
            </a:solidFill>
          </a:ln>
        </p:spPr>
        <p:txBody>
          <a:bodyPr rtlCol="0" anchor="ctr"/>
          <a:lstStyle/>
          <a:p>
            <a:pPr algn="ctr"/>
          </a:p>
        </p:txBody>
      </p:sp>
      <p:sp>
        <p:nvSpPr>
          <p:cNvPr id="16" name="Legend"/>
          <p:cNvSpPr txBox="1"/>
          <p:nvPr/>
        </p:nvSpPr>
        <p:spPr>
          <a:xfrm>
            <a:off x="104241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117 no error</a:t>
            </a:r>
          </a:p>
        </p:txBody>
      </p:sp>
      <p:sp>
        <p:nvSpPr>
          <p:cNvPr id="17" name="Mark">
            <a:extLst>
              <a:ext uri="{C183D7F6-B498-43B3-948B-1728B52AA6E4}">
                <adec:decorative xmlns:adec="http://schemas.microsoft.com/office/drawing/2017/decorative" val="1"/>
              </a:ext>
            </a:extLst>
          </p:cNvPr>
          <p:cNvSpPr/>
          <p:nvPr/>
        </p:nvSpPr>
        <p:spPr>
          <a:xfrm>
            <a:off x="3447288" y="4279392"/>
            <a:ext cx="182880" cy="182880"/>
          </a:xfrm>
          <a:prstGeom prst="roundRect">
            <a:avLst>
              <a:gd name="adj" fmla="val 18000"/>
            </a:avLst>
          </a:prstGeom>
          <a:solidFill>
            <a:srgbClr val="D9A441"/>
          </a:solidFill>
          <a:ln w="9525">
            <a:solidFill>
              <a:srgbClr val="8A6A1E"/>
            </a:solidFill>
          </a:ln>
        </p:spPr>
        <p:txBody>
          <a:bodyPr rtlCol="0" anchor="ctr"/>
          <a:lstStyle/>
          <a:p>
            <a:pPr algn="ctr"/>
          </a:p>
        </p:txBody>
      </p:sp>
      <p:sp>
        <p:nvSpPr>
          <p:cNvPr id="18" name="Legend"/>
          <p:cNvSpPr txBox="1"/>
          <p:nvPr/>
        </p:nvSpPr>
        <p:spPr>
          <a:xfrm>
            <a:off x="373989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41 error, harmless</a:t>
            </a:r>
          </a:p>
        </p:txBody>
      </p:sp>
      <p:sp>
        <p:nvSpPr>
          <p:cNvPr id="19" name="Mark">
            <a:extLst>
              <a:ext uri="{C183D7F6-B498-43B3-948B-1728B52AA6E4}">
                <adec:decorative xmlns:adec="http://schemas.microsoft.com/office/drawing/2017/decorative" val="1"/>
              </a:ext>
            </a:extLst>
          </p:cNvPr>
          <p:cNvSpPr/>
          <p:nvPr/>
        </p:nvSpPr>
        <p:spPr>
          <a:xfrm>
            <a:off x="6144768" y="4279392"/>
            <a:ext cx="182880" cy="182880"/>
          </a:xfrm>
          <a:prstGeom prst="ellipse">
            <a:avLst/>
          </a:prstGeom>
          <a:solidFill>
            <a:srgbClr val="F8F5EC"/>
          </a:solidFill>
          <a:ln w="12700">
            <a:solidFill>
              <a:srgbClr val="575A4F"/>
            </a:solidFill>
            <a:prstDash val="dash"/>
          </a:ln>
        </p:spPr>
        <p:txBody>
          <a:bodyPr rtlCol="0" anchor="ctr"/>
          <a:lstStyle/>
          <a:p>
            <a:pPr algn="ctr"/>
          </a:p>
        </p:txBody>
      </p:sp>
      <p:sp>
        <p:nvSpPr>
          <p:cNvPr id="20" name="Legend"/>
          <p:cNvSpPr txBox="1"/>
          <p:nvPr/>
        </p:nvSpPr>
        <p:spPr>
          <a:xfrm>
            <a:off x="643737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10 raised, not reached</a:t>
            </a:r>
          </a:p>
        </p:txBody>
      </p:sp>
      <p:sp>
        <p:nvSpPr>
          <p:cNvPr id="21" name="Mark">
            <a:extLst>
              <a:ext uri="{C183D7F6-B498-43B3-948B-1728B52AA6E4}">
                <adec:decorative xmlns:adec="http://schemas.microsoft.com/office/drawing/2017/decorative" val="1"/>
              </a:ext>
            </a:extLst>
          </p:cNvPr>
          <p:cNvSpPr/>
          <p:nvPr/>
        </p:nvSpPr>
        <p:spPr>
          <a:xfrm>
            <a:off x="8810244" y="4247388"/>
            <a:ext cx="246888" cy="246888"/>
          </a:xfrm>
          <a:prstGeom prst="diamond">
            <a:avLst/>
          </a:prstGeom>
          <a:solidFill>
            <a:srgbClr val="7A3F24"/>
          </a:solidFill>
          <a:ln w="9525">
            <a:solidFill>
              <a:srgbClr val="7A3F24"/>
            </a:solidFill>
          </a:ln>
        </p:spPr>
        <p:txBody>
          <a:bodyPr rtlCol="0" anchor="ctr"/>
          <a:lstStyle/>
          <a:p>
            <a:pPr algn="ctr"/>
          </a:p>
        </p:txBody>
      </p:sp>
      <p:sp>
        <p:nvSpPr>
          <p:cNvPr id="22" name="Legend"/>
          <p:cNvSpPr txBox="1"/>
          <p:nvPr/>
        </p:nvSpPr>
        <p:spPr>
          <a:xfrm>
            <a:off x="9134856" y="4224528"/>
            <a:ext cx="2377440" cy="292608"/>
          </a:xfrm>
          <a:prstGeom prst="rect">
            <a:avLst/>
          </a:prstGeom>
          <a:noFill/>
        </p:spPr>
        <p:txBody>
          <a:bodyPr wrap="square" lIns="0" rIns="0" tIns="0" bIns="0" anchor="ctr">
            <a:noAutofit/>
          </a:bodyPr>
          <a:lstStyle/>
          <a:p>
            <a:pPr algn="l">
              <a:lnSpc>
                <a:spcPct val="110000"/>
              </a:lnSpc>
              <a:spcAft>
                <a:spcPts val="0"/>
              </a:spcAft>
            </a:pPr>
            <a:r>
              <a:rPr sz="1600" b="0" i="0" lang="en-US">
                <a:solidFill>
                  <a:srgbClr val="22241E"/>
                </a:solidFill>
                <a:latin typeface="Calibri"/>
              </a:rPr>
              <a:t>8 reversed</a:t>
            </a:r>
          </a:p>
        </p:txBody>
      </p:sp>
      <p:sp>
        <p:nvSpPr>
          <p:cNvPr id="23" name="Explanation"/>
          <p:cNvSpPr txBox="1"/>
          <p:nvPr/>
        </p:nvSpPr>
        <p:spPr>
          <a:xfrm>
            <a:off x="731520" y="4892040"/>
            <a:ext cx="10725912" cy="1371600"/>
          </a:xfrm>
          <a:prstGeom prst="rect">
            <a:avLst/>
          </a:prstGeom>
          <a:noFill/>
        </p:spPr>
        <p:txBody>
          <a:bodyPr wrap="square" lIns="0" rIns="0" tIns="0" bIns="0" anchor="t">
            <a:noAutofit/>
          </a:bodyPr>
          <a:lstStyle/>
          <a:p>
            <a:pPr algn="l">
              <a:lnSpc>
                <a:spcPct val="112000"/>
              </a:lnSpc>
              <a:spcAft>
                <a:spcPts val="600"/>
              </a:spcAft>
            </a:pPr>
            <a:r>
              <a:rPr sz="2000" b="1" i="0" lang="en-US">
                <a:solidFill>
                  <a:srgbClr val="22241E"/>
                </a:solidFill>
                <a:latin typeface="Century Schoolbook"/>
              </a:rPr>
              <a:t>Error found or assumed in 49 of 176 (28%): </a:t>
            </a:r>
            <a:r>
              <a:rPr sz="2000" b="0" i="0" lang="en-US">
                <a:solidFill>
                  <a:srgbClr val="22241E"/>
                </a:solidFill>
                <a:latin typeface="Century Schoolbook"/>
              </a:rPr>
              <a:t>41 harmless, 8 reversed.</a:t>
            </a:r>
          </a:p>
          <a:p>
            <a:pPr algn="l">
              <a:lnSpc>
                <a:spcPct val="112000"/>
              </a:lnSpc>
              <a:spcAft>
                <a:spcPts val="0"/>
              </a:spcAft>
            </a:pPr>
            <a:r>
              <a:rPr sz="1800" b="0" i="0" lang="en-US">
                <a:solidFill>
                  <a:srgbClr val="575A4F"/>
                </a:solidFill>
                <a:latin typeface="Century Schoolbook"/>
              </a:rPr>
              <a:t>Where a court held the ruling proper and added an “even if error, harmless” holding, the opinion is coded by its primary holding. This is not the chance a trial ruling is reversed.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1EDE2"/>
        </a:solidFill>
        <a:effectLst/>
      </p:bgPr>
    </p:bg>
    <p:spTree>
      <p:nvGrpSpPr>
        <p:cNvPr id="1" name=""/>
        <p:cNvGrpSpPr/>
        <p:nvPr/>
      </p:nvGrpSpPr>
      <p:grpSpPr/>
      <p:sp>
        <p:nvSpPr>
          <p:cNvPr id="2" name="Title"/>
          <p:cNvSpPr>
            <a:spLocks noGrp="1"/>
          </p:cNvSpPr>
          <p:nvPr>
            <p:ph type="title"/>
          </p:nvPr>
        </p:nvSpPr>
        <p:spPr>
          <a:xfrm>
            <a:off x="731520" y="566928"/>
            <a:ext cx="10725912" cy="1051560"/>
          </a:xfrm>
        </p:spPr>
        <p:txBody>
          <a:bodyPr wrap="square" lIns="0" rIns="0" tIns="0" bIns="0" anchor="t">
            <a:noAutofit/>
          </a:bodyPr>
          <a:lstStyle/>
          <a:p>
            <a:pPr algn="l">
              <a:lnSpc>
                <a:spcPct val="105000"/>
              </a:lnSpc>
              <a:spcAft>
                <a:spcPts val="0"/>
              </a:spcAft>
            </a:pPr>
            <a:r>
              <a:rPr sz="2800" b="0" i="0" lang="en-US">
                <a:solidFill>
                  <a:srgbClr val="1E4030"/>
                </a:solidFill>
                <a:latin typeface="Century Schoolbook"/>
              </a:rPr>
              <a:t>Eight reversals: six let evidence in or let it reach the jury, two kept it out</a:t>
            </a:r>
          </a:p>
        </p:txBody>
      </p:sp>
      <p:sp>
        <p:nvSpPr>
          <p:cNvPr id="3" name="Panel">
            <a:extLst>
              <a:ext uri="{C183D7F6-B498-43B3-948B-1728B52AA6E4}">
                <adec:decorative xmlns:adec="http://schemas.microsoft.com/office/drawing/2017/decorative" val="1"/>
              </a:ext>
            </a:extLst>
          </p:cNvPr>
          <p:cNvSpPr/>
          <p:nvPr/>
        </p:nvSpPr>
        <p:spPr>
          <a:xfrm>
            <a:off x="731520" y="384048"/>
            <a:ext cx="548640" cy="54864"/>
          </a:xfrm>
          <a:prstGeom prst="rect">
            <a:avLst/>
          </a:prstGeom>
          <a:solidFill>
            <a:srgbClr val="7A3F24"/>
          </a:solidFill>
          <a:ln>
            <a:noFill/>
          </a:ln>
        </p:spPr>
        <p:txBody>
          <a:bodyPr rtlCol="0" anchor="ctr"/>
          <a:lstStyle/>
          <a:p>
            <a:pPr algn="ctr"/>
          </a:p>
        </p:txBody>
      </p:sp>
      <p:sp>
        <p:nvSpPr>
          <p:cNvPr id="4" name="Footer"/>
          <p:cNvSpPr txBox="1"/>
          <p:nvPr/>
        </p:nvSpPr>
        <p:spPr>
          <a:xfrm>
            <a:off x="731520" y="6419088"/>
            <a:ext cx="8686800" cy="274320"/>
          </a:xfrm>
          <a:prstGeom prst="rect">
            <a:avLst/>
          </a:prstGeom>
          <a:noFill/>
        </p:spPr>
        <p:txBody>
          <a:bodyPr wrap="square" lIns="0" rIns="0" tIns="0" bIns="0" anchor="ctr">
            <a:noAutofit/>
          </a:bodyPr>
          <a:lstStyle/>
          <a:p>
            <a:pPr algn="l">
              <a:lnSpc>
                <a:spcPct val="110000"/>
              </a:lnSpc>
              <a:spcAft>
                <a:spcPts val="0"/>
              </a:spcAft>
            </a:pPr>
            <a:r>
              <a:rPr sz="1200" b="0" i="0" lang="en-US">
                <a:solidFill>
                  <a:srgbClr val="575A4F"/>
                </a:solidFill>
                <a:latin typeface="Calibri"/>
              </a:rPr>
              <a:t>Leveraging AI in Enriching Judicial Education  ·  Exploratory Project  ·  by Danielle M. Teagarden</a:t>
            </a:r>
          </a:p>
        </p:txBody>
      </p:sp>
      <p:sp>
        <p:nvSpPr>
          <p:cNvPr id="5" name="Slide number"/>
          <p:cNvSpPr txBox="1"/>
          <p:nvPr/>
        </p:nvSpPr>
        <p:spPr>
          <a:xfrm>
            <a:off x="10332720" y="6419088"/>
            <a:ext cx="1124712" cy="274320"/>
          </a:xfrm>
          <a:prstGeom prst="rect">
            <a:avLst/>
          </a:prstGeom>
          <a:noFill/>
        </p:spPr>
        <p:txBody>
          <a:bodyPr wrap="square" lIns="0" rIns="0" tIns="0" bIns="0" anchor="ctr">
            <a:noAutofit/>
          </a:bodyPr>
          <a:lstStyle/>
          <a:p>
            <a:pPr algn="r">
              <a:lnSpc>
                <a:spcPct val="110000"/>
              </a:lnSpc>
              <a:spcAft>
                <a:spcPts val="0"/>
              </a:spcAft>
            </a:pPr>
            <a:r>
              <a:rPr sz="1200" b="0" i="0" lang="en-US">
                <a:solidFill>
                  <a:srgbClr val="575A4F"/>
                </a:solidFill>
                <a:latin typeface="Calibri"/>
              </a:rPr>
              <a:t>4 / 5</a:t>
            </a:r>
          </a:p>
        </p:txBody>
      </p:sp>
      <p:sp>
        <p:nvSpPr>
          <p:cNvPr id="6" name="Subhead"/>
          <p:cNvSpPr txBox="1"/>
          <p:nvPr/>
        </p:nvSpPr>
        <p:spPr>
          <a:xfrm>
            <a:off x="731520" y="1517904"/>
            <a:ext cx="10725912" cy="274320"/>
          </a:xfrm>
          <a:prstGeom prst="rect">
            <a:avLst/>
          </a:prstGeom>
          <a:noFill/>
        </p:spPr>
        <p:txBody>
          <a:bodyPr wrap="square" lIns="0" rIns="0" tIns="0" bIns="0" anchor="ctr">
            <a:noAutofit/>
          </a:bodyPr>
          <a:lstStyle/>
          <a:p>
            <a:pPr algn="l">
              <a:lnSpc>
                <a:spcPct val="110000"/>
              </a:lnSpc>
              <a:spcAft>
                <a:spcPts val="0"/>
              </a:spcAft>
            </a:pPr>
            <a:r>
              <a:rPr sz="1400" b="0" i="0" lang="en-US">
                <a:solidFill>
                  <a:srgbClr val="575A4F"/>
                </a:solidFill>
                <a:latin typeface="Calibri"/>
              </a:rPr>
              <a:t>Seven are published; Boehm is a memorandum decision. All eight were checked against the court’s own documents by AI agents.</a:t>
            </a:r>
          </a:p>
        </p:txBody>
      </p:sp>
      <p:sp>
        <p:nvSpPr>
          <p:cNvPr id="7" name="Panel">
            <a:extLst>
              <a:ext uri="{C183D7F6-B498-43B3-948B-1728B52AA6E4}">
                <adec:decorative xmlns:adec="http://schemas.microsoft.com/office/drawing/2017/decorative" val="1"/>
              </a:ext>
            </a:extLst>
          </p:cNvPr>
          <p:cNvSpPr/>
          <p:nvPr/>
        </p:nvSpPr>
        <p:spPr>
          <a:xfrm>
            <a:off x="731520" y="1901952"/>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8" name="Rule"/>
          <p:cNvSpPr txBox="1"/>
          <p:nvPr/>
        </p:nvSpPr>
        <p:spPr>
          <a:xfrm>
            <a:off x="914400" y="2029968"/>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201</a:t>
            </a:r>
          </a:p>
        </p:txBody>
      </p:sp>
      <p:sp>
        <p:nvSpPr>
          <p:cNvPr id="9" name="Panel">
            <a:extLst>
              <a:ext uri="{C183D7F6-B498-43B3-948B-1728B52AA6E4}">
                <adec:decorative xmlns:adec="http://schemas.microsoft.com/office/drawing/2017/decorative" val="1"/>
              </a:ext>
            </a:extLst>
          </p:cNvPr>
          <p:cNvSpPr/>
          <p:nvPr/>
        </p:nvSpPr>
        <p:spPr>
          <a:xfrm>
            <a:off x="2240280" y="2029968"/>
            <a:ext cx="868680" cy="256032"/>
          </a:xfrm>
          <a:prstGeom prst="roundRect">
            <a:avLst>
              <a:gd name="adj" fmla="val 50000"/>
            </a:avLst>
          </a:prstGeom>
          <a:solidFill>
            <a:srgbClr val="1E4030"/>
          </a:solidFill>
          <a:ln>
            <a:noFill/>
          </a:ln>
        </p:spPr>
        <p:txBody>
          <a:bodyPr rtlCol="0" anchor="ctr"/>
          <a:lstStyle/>
          <a:p>
            <a:pPr algn="ctr"/>
          </a:p>
        </p:txBody>
      </p:sp>
      <p:sp>
        <p:nvSpPr>
          <p:cNvPr id="10" name="Direction"/>
          <p:cNvSpPr txBox="1"/>
          <p:nvPr/>
        </p:nvSpPr>
        <p:spPr>
          <a:xfrm>
            <a:off x="2240280" y="2029968"/>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11" name="Case"/>
          <p:cNvSpPr txBox="1"/>
          <p:nvPr/>
        </p:nvSpPr>
        <p:spPr>
          <a:xfrm>
            <a:off x="914400" y="2322576"/>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Matter of E.K.</a:t>
            </a:r>
          </a:p>
        </p:txBody>
      </p:sp>
      <p:sp>
        <p:nvSpPr>
          <p:cNvPr id="12" name="Ground"/>
          <p:cNvSpPr txBox="1"/>
          <p:nvPr/>
        </p:nvSpPr>
        <p:spPr>
          <a:xfrm>
            <a:off x="914400" y="2907792"/>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Judicial notice of drug-screen results in a CHINS case.</a:t>
            </a:r>
          </a:p>
        </p:txBody>
      </p:sp>
      <p:sp>
        <p:nvSpPr>
          <p:cNvPr id="13" name="Date and docket"/>
          <p:cNvSpPr txBox="1"/>
          <p:nvPr/>
        </p:nvSpPr>
        <p:spPr>
          <a:xfrm>
            <a:off x="914400" y="3767328"/>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Oct. 16, 2025 · No. 25A-JC-703</a:t>
            </a:r>
          </a:p>
        </p:txBody>
      </p:sp>
      <p:sp>
        <p:nvSpPr>
          <p:cNvPr id="14" name="Panel">
            <a:extLst>
              <a:ext uri="{C183D7F6-B498-43B3-948B-1728B52AA6E4}">
                <adec:decorative xmlns:adec="http://schemas.microsoft.com/office/drawing/2017/decorative" val="1"/>
              </a:ext>
            </a:extLst>
          </p:cNvPr>
          <p:cNvSpPr/>
          <p:nvPr/>
        </p:nvSpPr>
        <p:spPr>
          <a:xfrm>
            <a:off x="3456432" y="1901952"/>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15" name="Rule"/>
          <p:cNvSpPr txBox="1"/>
          <p:nvPr/>
        </p:nvSpPr>
        <p:spPr>
          <a:xfrm>
            <a:off x="3639312" y="2029968"/>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CONFRONTATION</a:t>
            </a:r>
          </a:p>
        </p:txBody>
      </p:sp>
      <p:sp>
        <p:nvSpPr>
          <p:cNvPr id="16" name="Panel">
            <a:extLst>
              <a:ext uri="{C183D7F6-B498-43B3-948B-1728B52AA6E4}">
                <adec:decorative xmlns:adec="http://schemas.microsoft.com/office/drawing/2017/decorative" val="1"/>
              </a:ext>
            </a:extLst>
          </p:cNvPr>
          <p:cNvSpPr/>
          <p:nvPr/>
        </p:nvSpPr>
        <p:spPr>
          <a:xfrm>
            <a:off x="4965192" y="2029968"/>
            <a:ext cx="868680" cy="256032"/>
          </a:xfrm>
          <a:prstGeom prst="roundRect">
            <a:avLst>
              <a:gd name="adj" fmla="val 50000"/>
            </a:avLst>
          </a:prstGeom>
          <a:solidFill>
            <a:srgbClr val="1E4030"/>
          </a:solidFill>
          <a:ln>
            <a:noFill/>
          </a:ln>
        </p:spPr>
        <p:txBody>
          <a:bodyPr rtlCol="0" anchor="ctr"/>
          <a:lstStyle/>
          <a:p>
            <a:pPr algn="ctr"/>
          </a:p>
        </p:txBody>
      </p:sp>
      <p:sp>
        <p:nvSpPr>
          <p:cNvPr id="17" name="Direction"/>
          <p:cNvSpPr txBox="1"/>
          <p:nvPr/>
        </p:nvSpPr>
        <p:spPr>
          <a:xfrm>
            <a:off x="4965192" y="2029968"/>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18" name="Case"/>
          <p:cNvSpPr txBox="1"/>
          <p:nvPr/>
        </p:nvSpPr>
        <p:spPr>
          <a:xfrm>
            <a:off x="3639312" y="2322576"/>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Taylor v. State</a:t>
            </a:r>
          </a:p>
        </p:txBody>
      </p:sp>
      <p:sp>
        <p:nvSpPr>
          <p:cNvPr id="19" name="Ground"/>
          <p:cNvSpPr txBox="1"/>
          <p:nvPr/>
        </p:nvSpPr>
        <p:spPr>
          <a:xfrm>
            <a:off x="3639312" y="2907792"/>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3–2 on transfer; State conceded Confrontation Clause error; not harmless.</a:t>
            </a:r>
          </a:p>
        </p:txBody>
      </p:sp>
      <p:sp>
        <p:nvSpPr>
          <p:cNvPr id="20" name="Date and docket"/>
          <p:cNvSpPr txBox="1"/>
          <p:nvPr/>
        </p:nvSpPr>
        <p:spPr>
          <a:xfrm>
            <a:off x="3639312" y="3767328"/>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Dec. 17, 2025 · No. 25S-CR-349</a:t>
            </a:r>
          </a:p>
        </p:txBody>
      </p:sp>
      <p:sp>
        <p:nvSpPr>
          <p:cNvPr id="21" name="Panel">
            <a:extLst>
              <a:ext uri="{C183D7F6-B498-43B3-948B-1728B52AA6E4}">
                <adec:decorative xmlns:adec="http://schemas.microsoft.com/office/drawing/2017/decorative" val="1"/>
              </a:ext>
            </a:extLst>
          </p:cNvPr>
          <p:cNvSpPr/>
          <p:nvPr/>
        </p:nvSpPr>
        <p:spPr>
          <a:xfrm>
            <a:off x="6181344" y="1901952"/>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22" name="Rule"/>
          <p:cNvSpPr txBox="1"/>
          <p:nvPr/>
        </p:nvSpPr>
        <p:spPr>
          <a:xfrm>
            <a:off x="6364224" y="2029968"/>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STATUTE</a:t>
            </a:r>
          </a:p>
        </p:txBody>
      </p:sp>
      <p:sp>
        <p:nvSpPr>
          <p:cNvPr id="23" name="Panel">
            <a:extLst>
              <a:ext uri="{C183D7F6-B498-43B3-948B-1728B52AA6E4}">
                <adec:decorative xmlns:adec="http://schemas.microsoft.com/office/drawing/2017/decorative" val="1"/>
              </a:ext>
            </a:extLst>
          </p:cNvPr>
          <p:cNvSpPr/>
          <p:nvPr/>
        </p:nvSpPr>
        <p:spPr>
          <a:xfrm>
            <a:off x="7690104" y="2029968"/>
            <a:ext cx="868680" cy="256032"/>
          </a:xfrm>
          <a:prstGeom prst="roundRect">
            <a:avLst>
              <a:gd name="adj" fmla="val 50000"/>
            </a:avLst>
          </a:prstGeom>
          <a:solidFill>
            <a:srgbClr val="1E4030"/>
          </a:solidFill>
          <a:ln>
            <a:noFill/>
          </a:ln>
        </p:spPr>
        <p:txBody>
          <a:bodyPr rtlCol="0" anchor="ctr"/>
          <a:lstStyle/>
          <a:p>
            <a:pPr algn="ctr"/>
          </a:p>
        </p:txBody>
      </p:sp>
      <p:sp>
        <p:nvSpPr>
          <p:cNvPr id="24" name="Direction"/>
          <p:cNvSpPr txBox="1"/>
          <p:nvPr/>
        </p:nvSpPr>
        <p:spPr>
          <a:xfrm>
            <a:off x="7690104" y="2029968"/>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25" name="Case"/>
          <p:cNvSpPr txBox="1"/>
          <p:nvPr/>
        </p:nvSpPr>
        <p:spPr>
          <a:xfrm>
            <a:off x="6364224" y="2322576"/>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Fischer v. State</a:t>
            </a:r>
          </a:p>
        </p:txBody>
      </p:sp>
      <p:sp>
        <p:nvSpPr>
          <p:cNvPr id="26" name="Ground"/>
          <p:cNvSpPr txBox="1"/>
          <p:nvPr/>
        </p:nvSpPr>
        <p:spPr>
          <a:xfrm>
            <a:off x="6364224" y="2907792"/>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Notice-and-demand statute barred a lab report; Level 1 count reversed.</a:t>
            </a:r>
          </a:p>
        </p:txBody>
      </p:sp>
      <p:sp>
        <p:nvSpPr>
          <p:cNvPr id="27" name="Date and docket"/>
          <p:cNvSpPr txBox="1"/>
          <p:nvPr/>
        </p:nvSpPr>
        <p:spPr>
          <a:xfrm>
            <a:off x="6364224" y="3767328"/>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Dec. 16, 2025 · No. 25A-CR-494</a:t>
            </a:r>
          </a:p>
        </p:txBody>
      </p:sp>
      <p:sp>
        <p:nvSpPr>
          <p:cNvPr id="28" name="Panel">
            <a:extLst>
              <a:ext uri="{C183D7F6-B498-43B3-948B-1728B52AA6E4}">
                <adec:decorative xmlns:adec="http://schemas.microsoft.com/office/drawing/2017/decorative" val="1"/>
              </a:ext>
            </a:extLst>
          </p:cNvPr>
          <p:cNvSpPr/>
          <p:nvPr/>
        </p:nvSpPr>
        <p:spPr>
          <a:xfrm>
            <a:off x="8906256" y="1901952"/>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29" name="Rule"/>
          <p:cNvSpPr txBox="1"/>
          <p:nvPr/>
        </p:nvSpPr>
        <p:spPr>
          <a:xfrm>
            <a:off x="9089136" y="2029968"/>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404(b)</a:t>
            </a:r>
          </a:p>
        </p:txBody>
      </p:sp>
      <p:sp>
        <p:nvSpPr>
          <p:cNvPr id="30" name="Panel">
            <a:extLst>
              <a:ext uri="{C183D7F6-B498-43B3-948B-1728B52AA6E4}">
                <adec:decorative xmlns:adec="http://schemas.microsoft.com/office/drawing/2017/decorative" val="1"/>
              </a:ext>
            </a:extLst>
          </p:cNvPr>
          <p:cNvSpPr/>
          <p:nvPr/>
        </p:nvSpPr>
        <p:spPr>
          <a:xfrm>
            <a:off x="10415016" y="2029968"/>
            <a:ext cx="868680" cy="256032"/>
          </a:xfrm>
          <a:prstGeom prst="roundRect">
            <a:avLst>
              <a:gd name="adj" fmla="val 50000"/>
            </a:avLst>
          </a:prstGeom>
          <a:solidFill>
            <a:srgbClr val="1E4030"/>
          </a:solidFill>
          <a:ln>
            <a:noFill/>
          </a:ln>
        </p:spPr>
        <p:txBody>
          <a:bodyPr rtlCol="0" anchor="ctr"/>
          <a:lstStyle/>
          <a:p>
            <a:pPr algn="ctr"/>
          </a:p>
        </p:txBody>
      </p:sp>
      <p:sp>
        <p:nvSpPr>
          <p:cNvPr id="31" name="Direction"/>
          <p:cNvSpPr txBox="1"/>
          <p:nvPr/>
        </p:nvSpPr>
        <p:spPr>
          <a:xfrm>
            <a:off x="10415016" y="2029968"/>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32" name="Case"/>
          <p:cNvSpPr txBox="1"/>
          <p:nvPr/>
        </p:nvSpPr>
        <p:spPr>
          <a:xfrm>
            <a:off x="9089136" y="2322576"/>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Morgan v. State</a:t>
            </a:r>
          </a:p>
        </p:txBody>
      </p:sp>
      <p:sp>
        <p:nvSpPr>
          <p:cNvPr id="33" name="Ground"/>
          <p:cNvSpPr txBox="1"/>
          <p:nvPr/>
        </p:nvSpPr>
        <p:spPr>
          <a:xfrm>
            <a:off x="9089136" y="2907792"/>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Excluded 404(b)/403 material reached the jury; mistrial denial reversed.</a:t>
            </a:r>
          </a:p>
        </p:txBody>
      </p:sp>
      <p:sp>
        <p:nvSpPr>
          <p:cNvPr id="34" name="Date and docket"/>
          <p:cNvSpPr txBox="1"/>
          <p:nvPr/>
        </p:nvSpPr>
        <p:spPr>
          <a:xfrm>
            <a:off x="9089136" y="3767328"/>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Feb. 25, 2026 · No. 25A-CR-836</a:t>
            </a:r>
          </a:p>
        </p:txBody>
      </p:sp>
      <p:sp>
        <p:nvSpPr>
          <p:cNvPr id="35" name="Panel">
            <a:extLst>
              <a:ext uri="{C183D7F6-B498-43B3-948B-1728B52AA6E4}">
                <adec:decorative xmlns:adec="http://schemas.microsoft.com/office/drawing/2017/decorative" val="1"/>
              </a:ext>
            </a:extLst>
          </p:cNvPr>
          <p:cNvSpPr/>
          <p:nvPr/>
        </p:nvSpPr>
        <p:spPr>
          <a:xfrm>
            <a:off x="731520" y="4215384"/>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36" name="Rule"/>
          <p:cNvSpPr txBox="1"/>
          <p:nvPr/>
        </p:nvSpPr>
        <p:spPr>
          <a:xfrm>
            <a:off x="914400" y="4343400"/>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412</a:t>
            </a:r>
          </a:p>
        </p:txBody>
      </p:sp>
      <p:sp>
        <p:nvSpPr>
          <p:cNvPr id="37" name="Panel">
            <a:extLst>
              <a:ext uri="{C183D7F6-B498-43B3-948B-1728B52AA6E4}">
                <adec:decorative xmlns:adec="http://schemas.microsoft.com/office/drawing/2017/decorative" val="1"/>
              </a:ext>
            </a:extLst>
          </p:cNvPr>
          <p:cNvSpPr/>
          <p:nvPr/>
        </p:nvSpPr>
        <p:spPr>
          <a:xfrm>
            <a:off x="2240280" y="4343400"/>
            <a:ext cx="868680" cy="256032"/>
          </a:xfrm>
          <a:prstGeom prst="roundRect">
            <a:avLst>
              <a:gd name="adj" fmla="val 50000"/>
            </a:avLst>
          </a:prstGeom>
          <a:solidFill>
            <a:srgbClr val="1E4030"/>
          </a:solidFill>
          <a:ln>
            <a:noFill/>
          </a:ln>
        </p:spPr>
        <p:txBody>
          <a:bodyPr rtlCol="0" anchor="ctr"/>
          <a:lstStyle/>
          <a:p>
            <a:pPr algn="ctr"/>
          </a:p>
        </p:txBody>
      </p:sp>
      <p:sp>
        <p:nvSpPr>
          <p:cNvPr id="38" name="Direction"/>
          <p:cNvSpPr txBox="1"/>
          <p:nvPr/>
        </p:nvSpPr>
        <p:spPr>
          <a:xfrm>
            <a:off x="2240280" y="4343400"/>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39" name="Case"/>
          <p:cNvSpPr txBox="1"/>
          <p:nvPr/>
        </p:nvSpPr>
        <p:spPr>
          <a:xfrm>
            <a:off x="914400" y="4636008"/>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State v. Watson</a:t>
            </a:r>
          </a:p>
        </p:txBody>
      </p:sp>
      <p:sp>
        <p:nvSpPr>
          <p:cNvPr id="40" name="Ground"/>
          <p:cNvSpPr txBox="1"/>
          <p:nvPr/>
        </p:nvSpPr>
        <p:spPr>
          <a:xfrm>
            <a:off x="914400" y="5221224"/>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Prior accusations admitted pretrial; not shown demonstrably false.</a:t>
            </a:r>
          </a:p>
        </p:txBody>
      </p:sp>
      <p:sp>
        <p:nvSpPr>
          <p:cNvPr id="41" name="Date and docket"/>
          <p:cNvSpPr txBox="1"/>
          <p:nvPr/>
        </p:nvSpPr>
        <p:spPr>
          <a:xfrm>
            <a:off x="914400" y="6080760"/>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Mar. 18, 2026 · No. 25A-CR-1789</a:t>
            </a:r>
          </a:p>
        </p:txBody>
      </p:sp>
      <p:sp>
        <p:nvSpPr>
          <p:cNvPr id="42" name="Panel">
            <a:extLst>
              <a:ext uri="{C183D7F6-B498-43B3-948B-1728B52AA6E4}">
                <adec:decorative xmlns:adec="http://schemas.microsoft.com/office/drawing/2017/decorative" val="1"/>
              </a:ext>
            </a:extLst>
          </p:cNvPr>
          <p:cNvSpPr/>
          <p:nvPr/>
        </p:nvSpPr>
        <p:spPr>
          <a:xfrm>
            <a:off x="3456432" y="4215384"/>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43" name="Rule"/>
          <p:cNvSpPr txBox="1"/>
          <p:nvPr/>
        </p:nvSpPr>
        <p:spPr>
          <a:xfrm>
            <a:off x="3639312" y="4343400"/>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408</a:t>
            </a:r>
          </a:p>
        </p:txBody>
      </p:sp>
      <p:sp>
        <p:nvSpPr>
          <p:cNvPr id="44" name="Panel">
            <a:extLst>
              <a:ext uri="{C183D7F6-B498-43B3-948B-1728B52AA6E4}">
                <adec:decorative xmlns:adec="http://schemas.microsoft.com/office/drawing/2017/decorative" val="1"/>
              </a:ext>
            </a:extLst>
          </p:cNvPr>
          <p:cNvSpPr/>
          <p:nvPr/>
        </p:nvSpPr>
        <p:spPr>
          <a:xfrm>
            <a:off x="4965192" y="4343400"/>
            <a:ext cx="868680" cy="256032"/>
          </a:xfrm>
          <a:prstGeom prst="roundRect">
            <a:avLst>
              <a:gd name="adj" fmla="val 50000"/>
            </a:avLst>
          </a:prstGeom>
          <a:solidFill>
            <a:srgbClr val="7A3F24"/>
          </a:solidFill>
          <a:ln>
            <a:noFill/>
          </a:ln>
        </p:spPr>
        <p:txBody>
          <a:bodyPr rtlCol="0" anchor="ctr"/>
          <a:lstStyle/>
          <a:p>
            <a:pPr algn="ctr"/>
          </a:p>
        </p:txBody>
      </p:sp>
      <p:sp>
        <p:nvSpPr>
          <p:cNvPr id="45" name="Direction"/>
          <p:cNvSpPr txBox="1"/>
          <p:nvPr/>
        </p:nvSpPr>
        <p:spPr>
          <a:xfrm>
            <a:off x="4965192" y="4343400"/>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KEPT OUT</a:t>
            </a:r>
          </a:p>
        </p:txBody>
      </p:sp>
      <p:sp>
        <p:nvSpPr>
          <p:cNvPr id="46" name="Case"/>
          <p:cNvSpPr txBox="1"/>
          <p:nvPr/>
        </p:nvSpPr>
        <p:spPr>
          <a:xfrm>
            <a:off x="3639312" y="4636008"/>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Boehm v. Washboard</a:t>
            </a:r>
          </a:p>
        </p:txBody>
      </p:sp>
      <p:sp>
        <p:nvSpPr>
          <p:cNvPr id="47" name="Ground"/>
          <p:cNvSpPr txBox="1"/>
          <p:nvPr/>
        </p:nvSpPr>
        <p:spPr>
          <a:xfrm>
            <a:off x="3639312" y="5221224"/>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Memorandum. Striking Rule 408 emails was error; reversed in part.</a:t>
            </a:r>
          </a:p>
        </p:txBody>
      </p:sp>
      <p:sp>
        <p:nvSpPr>
          <p:cNvPr id="48" name="Date and docket"/>
          <p:cNvSpPr txBox="1"/>
          <p:nvPr/>
        </p:nvSpPr>
        <p:spPr>
          <a:xfrm>
            <a:off x="3639312" y="6080760"/>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Mar. 23, 2026 · No. 25A-CT-1008</a:t>
            </a:r>
          </a:p>
        </p:txBody>
      </p:sp>
      <p:sp>
        <p:nvSpPr>
          <p:cNvPr id="49" name="Panel">
            <a:extLst>
              <a:ext uri="{C183D7F6-B498-43B3-948B-1728B52AA6E4}">
                <adec:decorative xmlns:adec="http://schemas.microsoft.com/office/drawing/2017/decorative" val="1"/>
              </a:ext>
            </a:extLst>
          </p:cNvPr>
          <p:cNvSpPr/>
          <p:nvPr/>
        </p:nvSpPr>
        <p:spPr>
          <a:xfrm>
            <a:off x="6181344" y="4215384"/>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50" name="Rule"/>
          <p:cNvSpPr txBox="1"/>
          <p:nvPr/>
        </p:nvSpPr>
        <p:spPr>
          <a:xfrm>
            <a:off x="6364224" y="4343400"/>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704(b)</a:t>
            </a:r>
          </a:p>
        </p:txBody>
      </p:sp>
      <p:sp>
        <p:nvSpPr>
          <p:cNvPr id="51" name="Panel">
            <a:extLst>
              <a:ext uri="{C183D7F6-B498-43B3-948B-1728B52AA6E4}">
                <adec:decorative xmlns:adec="http://schemas.microsoft.com/office/drawing/2017/decorative" val="1"/>
              </a:ext>
            </a:extLst>
          </p:cNvPr>
          <p:cNvSpPr/>
          <p:nvPr/>
        </p:nvSpPr>
        <p:spPr>
          <a:xfrm>
            <a:off x="7690104" y="4343400"/>
            <a:ext cx="868680" cy="256032"/>
          </a:xfrm>
          <a:prstGeom prst="roundRect">
            <a:avLst>
              <a:gd name="adj" fmla="val 50000"/>
            </a:avLst>
          </a:prstGeom>
          <a:solidFill>
            <a:srgbClr val="1E4030"/>
          </a:solidFill>
          <a:ln>
            <a:noFill/>
          </a:ln>
        </p:spPr>
        <p:txBody>
          <a:bodyPr rtlCol="0" anchor="ctr"/>
          <a:lstStyle/>
          <a:p>
            <a:pPr algn="ctr"/>
          </a:p>
        </p:txBody>
      </p:sp>
      <p:sp>
        <p:nvSpPr>
          <p:cNvPr id="52" name="Direction"/>
          <p:cNvSpPr txBox="1"/>
          <p:nvPr/>
        </p:nvSpPr>
        <p:spPr>
          <a:xfrm>
            <a:off x="7690104" y="4343400"/>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LET IN</a:t>
            </a:r>
          </a:p>
        </p:txBody>
      </p:sp>
      <p:sp>
        <p:nvSpPr>
          <p:cNvPr id="53" name="Case"/>
          <p:cNvSpPr txBox="1"/>
          <p:nvPr/>
        </p:nvSpPr>
        <p:spPr>
          <a:xfrm>
            <a:off x="6364224" y="4636008"/>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Neace v. State</a:t>
            </a:r>
          </a:p>
        </p:txBody>
      </p:sp>
      <p:sp>
        <p:nvSpPr>
          <p:cNvPr id="54" name="Ground"/>
          <p:cNvSpPr txBox="1"/>
          <p:nvPr/>
        </p:nvSpPr>
        <p:spPr>
          <a:xfrm>
            <a:off x="6364224" y="5221224"/>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Vouching about a child victim; new trial ordered.</a:t>
            </a:r>
          </a:p>
        </p:txBody>
      </p:sp>
      <p:sp>
        <p:nvSpPr>
          <p:cNvPr id="55" name="Date and docket"/>
          <p:cNvSpPr txBox="1"/>
          <p:nvPr/>
        </p:nvSpPr>
        <p:spPr>
          <a:xfrm>
            <a:off x="6364224" y="6080760"/>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Apr. 21, 2026 · No. 25A-CR-1615</a:t>
            </a:r>
          </a:p>
        </p:txBody>
      </p:sp>
      <p:sp>
        <p:nvSpPr>
          <p:cNvPr id="56" name="Panel">
            <a:extLst>
              <a:ext uri="{C183D7F6-B498-43B3-948B-1728B52AA6E4}">
                <adec:decorative xmlns:adec="http://schemas.microsoft.com/office/drawing/2017/decorative" val="1"/>
              </a:ext>
            </a:extLst>
          </p:cNvPr>
          <p:cNvSpPr/>
          <p:nvPr/>
        </p:nvSpPr>
        <p:spPr>
          <a:xfrm>
            <a:off x="8906256" y="4215384"/>
            <a:ext cx="2560320" cy="2148840"/>
          </a:xfrm>
          <a:prstGeom prst="roundRect">
            <a:avLst>
              <a:gd name="adj" fmla="val 2553"/>
            </a:avLst>
          </a:prstGeom>
          <a:solidFill>
            <a:srgbClr val="F8F5EC"/>
          </a:solidFill>
          <a:ln w="9525">
            <a:solidFill>
              <a:srgbClr val="D7D1C1"/>
            </a:solidFill>
          </a:ln>
        </p:spPr>
        <p:txBody>
          <a:bodyPr rtlCol="0" anchor="ctr"/>
          <a:lstStyle/>
          <a:p>
            <a:pPr algn="ctr"/>
          </a:p>
        </p:txBody>
      </p:sp>
      <p:sp>
        <p:nvSpPr>
          <p:cNvPr id="57" name="Rule"/>
          <p:cNvSpPr txBox="1"/>
          <p:nvPr/>
        </p:nvSpPr>
        <p:spPr>
          <a:xfrm>
            <a:off x="9089136" y="4343400"/>
            <a:ext cx="1325880" cy="256032"/>
          </a:xfrm>
          <a:prstGeom prst="rect">
            <a:avLst/>
          </a:prstGeom>
          <a:noFill/>
        </p:spPr>
        <p:txBody>
          <a:bodyPr wrap="square" lIns="0" rIns="0" tIns="0" bIns="0" anchor="ctr">
            <a:noAutofit/>
          </a:bodyPr>
          <a:lstStyle/>
          <a:p>
            <a:pPr algn="l">
              <a:lnSpc>
                <a:spcPct val="110000"/>
              </a:lnSpc>
              <a:spcAft>
                <a:spcPts val="0"/>
              </a:spcAft>
            </a:pPr>
            <a:r>
              <a:rPr sz="1200" b="1" i="0" lang="en-US">
                <a:solidFill>
                  <a:srgbClr val="7A3F24"/>
                </a:solidFill>
                <a:latin typeface="Calibri"/>
              </a:rPr>
              <a:t>RULE 806</a:t>
            </a:r>
          </a:p>
        </p:txBody>
      </p:sp>
      <p:sp>
        <p:nvSpPr>
          <p:cNvPr id="58" name="Panel">
            <a:extLst>
              <a:ext uri="{C183D7F6-B498-43B3-948B-1728B52AA6E4}">
                <adec:decorative xmlns:adec="http://schemas.microsoft.com/office/drawing/2017/decorative" val="1"/>
              </a:ext>
            </a:extLst>
          </p:cNvPr>
          <p:cNvSpPr/>
          <p:nvPr/>
        </p:nvSpPr>
        <p:spPr>
          <a:xfrm>
            <a:off x="10415016" y="4343400"/>
            <a:ext cx="868680" cy="256032"/>
          </a:xfrm>
          <a:prstGeom prst="roundRect">
            <a:avLst>
              <a:gd name="adj" fmla="val 50000"/>
            </a:avLst>
          </a:prstGeom>
          <a:solidFill>
            <a:srgbClr val="7A3F24"/>
          </a:solidFill>
          <a:ln>
            <a:noFill/>
          </a:ln>
        </p:spPr>
        <p:txBody>
          <a:bodyPr rtlCol="0" anchor="ctr"/>
          <a:lstStyle/>
          <a:p>
            <a:pPr algn="ctr"/>
          </a:p>
        </p:txBody>
      </p:sp>
      <p:sp>
        <p:nvSpPr>
          <p:cNvPr id="59" name="Direction"/>
          <p:cNvSpPr txBox="1"/>
          <p:nvPr/>
        </p:nvSpPr>
        <p:spPr>
          <a:xfrm>
            <a:off x="10415016" y="4343400"/>
            <a:ext cx="868680" cy="256032"/>
          </a:xfrm>
          <a:prstGeom prst="rect">
            <a:avLst/>
          </a:prstGeom>
          <a:noFill/>
        </p:spPr>
        <p:txBody>
          <a:bodyPr wrap="square" lIns="0" rIns="0" tIns="0" bIns="0" anchor="ctr">
            <a:noAutofit/>
          </a:bodyPr>
          <a:lstStyle/>
          <a:p>
            <a:pPr algn="ctr">
              <a:lnSpc>
                <a:spcPct val="110000"/>
              </a:lnSpc>
              <a:spcAft>
                <a:spcPts val="0"/>
              </a:spcAft>
            </a:pPr>
            <a:r>
              <a:rPr sz="1200" b="1" i="0" lang="en-US">
                <a:solidFill>
                  <a:srgbClr val="FFFFFF"/>
                </a:solidFill>
                <a:latin typeface="Calibri"/>
              </a:rPr>
              <a:t>KEPT OUT</a:t>
            </a:r>
          </a:p>
        </p:txBody>
      </p:sp>
      <p:sp>
        <p:nvSpPr>
          <p:cNvPr id="60" name="Case"/>
          <p:cNvSpPr txBox="1"/>
          <p:nvPr/>
        </p:nvSpPr>
        <p:spPr>
          <a:xfrm>
            <a:off x="9089136" y="4636008"/>
            <a:ext cx="2194560" cy="530352"/>
          </a:xfrm>
          <a:prstGeom prst="rect">
            <a:avLst/>
          </a:prstGeom>
          <a:noFill/>
        </p:spPr>
        <p:txBody>
          <a:bodyPr wrap="square" lIns="0" rIns="0" tIns="0" bIns="0" anchor="t">
            <a:noAutofit/>
          </a:bodyPr>
          <a:lstStyle/>
          <a:p>
            <a:pPr algn="l">
              <a:lnSpc>
                <a:spcPct val="100000"/>
              </a:lnSpc>
              <a:spcAft>
                <a:spcPts val="0"/>
              </a:spcAft>
            </a:pPr>
            <a:r>
              <a:rPr sz="1600" b="1" i="0" lang="en-US">
                <a:solidFill>
                  <a:srgbClr val="22241E"/>
                </a:solidFill>
                <a:latin typeface="Century Schoolbook"/>
              </a:rPr>
              <a:t>In re Trust of B. Alice McCoy</a:t>
            </a:r>
          </a:p>
        </p:txBody>
      </p:sp>
      <p:sp>
        <p:nvSpPr>
          <p:cNvPr id="61" name="Ground"/>
          <p:cNvSpPr txBox="1"/>
          <p:nvPr/>
        </p:nvSpPr>
        <p:spPr>
          <a:xfrm>
            <a:off x="9089136" y="5221224"/>
            <a:ext cx="2194560" cy="841248"/>
          </a:xfrm>
          <a:prstGeom prst="rect">
            <a:avLst/>
          </a:prstGeom>
          <a:noFill/>
        </p:spPr>
        <p:txBody>
          <a:bodyPr wrap="square" lIns="0" rIns="0" tIns="0" bIns="0" anchor="t">
            <a:noAutofit/>
          </a:bodyPr>
          <a:lstStyle/>
          <a:p>
            <a:pPr algn="l">
              <a:lnSpc>
                <a:spcPct val="100000"/>
              </a:lnSpc>
              <a:spcAft>
                <a:spcPts val="0"/>
              </a:spcAft>
            </a:pPr>
            <a:r>
              <a:rPr sz="1350" b="0" i="0" lang="en-US">
                <a:solidFill>
                  <a:srgbClr val="22241E"/>
                </a:solidFill>
                <a:latin typeface="Century Schoolbook"/>
              </a:rPr>
              <a:t>Impeaching emails excluded unreviewed; first Rule 806 ruling.</a:t>
            </a:r>
          </a:p>
        </p:txBody>
      </p:sp>
      <p:sp>
        <p:nvSpPr>
          <p:cNvPr id="62" name="Date and docket"/>
          <p:cNvSpPr txBox="1"/>
          <p:nvPr/>
        </p:nvSpPr>
        <p:spPr>
          <a:xfrm>
            <a:off x="9089136" y="6080760"/>
            <a:ext cx="2194560" cy="219456"/>
          </a:xfrm>
          <a:prstGeom prst="rect">
            <a:avLst/>
          </a:prstGeom>
          <a:noFill/>
        </p:spPr>
        <p:txBody>
          <a:bodyPr wrap="square" lIns="0" rIns="0" tIns="0" bIns="0" anchor="ctr">
            <a:noAutofit/>
          </a:bodyPr>
          <a:lstStyle/>
          <a:p>
            <a:pPr algn="l">
              <a:lnSpc>
                <a:spcPct val="110000"/>
              </a:lnSpc>
              <a:spcAft>
                <a:spcPts val="0"/>
              </a:spcAft>
            </a:pPr>
            <a:r>
              <a:rPr sz="1100" b="0" i="0" lang="en-US">
                <a:solidFill>
                  <a:srgbClr val="575A4F"/>
                </a:solidFill>
                <a:latin typeface="Calibri"/>
              </a:rPr>
              <a:t>May 8, 2026 · No. 25A-TR-367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B2823"/>
        </a:solidFill>
        <a:effectLst/>
      </p:bgPr>
    </p:bg>
    <p:spTree>
      <p:nvGrpSpPr>
        <p:cNvPr id="1" name=""/>
        <p:cNvGrpSpPr/>
        <p:nvPr/>
      </p:nvGrpSpPr>
      <p:grpSpPr/>
      <p:sp>
        <p:nvSpPr>
          <p:cNvPr id="2" name="Title"/>
          <p:cNvSpPr>
            <a:spLocks noGrp="1"/>
          </p:cNvSpPr>
          <p:nvPr>
            <p:ph type="title"/>
          </p:nvPr>
        </p:nvSpPr>
        <p:spPr>
          <a:xfrm>
            <a:off x="731520" y="713232"/>
            <a:ext cx="10698480" cy="731520"/>
          </a:xfrm>
        </p:spPr>
        <p:txBody>
          <a:bodyPr wrap="square" lIns="0" rIns="0" tIns="0" bIns="0" anchor="t">
            <a:noAutofit/>
          </a:bodyPr>
          <a:lstStyle/>
          <a:p>
            <a:pPr algn="l">
              <a:lnSpc>
                <a:spcPct val="105000"/>
              </a:lnSpc>
              <a:spcAft>
                <a:spcPts val="0"/>
              </a:spcAft>
            </a:pPr>
            <a:r>
              <a:rPr sz="3800" b="0" i="0" lang="en-US">
                <a:solidFill>
                  <a:srgbClr val="EEE8D6"/>
                </a:solidFill>
                <a:latin typeface="Century Schoolbook"/>
              </a:rPr>
              <a:t>Carry back three things</a:t>
            </a:r>
          </a:p>
        </p:txBody>
      </p:sp>
      <p:sp>
        <p:nvSpPr>
          <p:cNvPr id="3" name="Panel">
            <a:extLst>
              <a:ext uri="{C183D7F6-B498-43B3-948B-1728B52AA6E4}">
                <adec:decorative xmlns:adec="http://schemas.microsoft.com/office/drawing/2017/decorative" val="1"/>
              </a:ext>
            </a:extLst>
          </p:cNvPr>
          <p:cNvSpPr/>
          <p:nvPr/>
        </p:nvSpPr>
        <p:spPr>
          <a:xfrm>
            <a:off x="731520" y="457200"/>
            <a:ext cx="548640" cy="54864"/>
          </a:xfrm>
          <a:prstGeom prst="rect">
            <a:avLst/>
          </a:prstGeom>
          <a:solidFill>
            <a:srgbClr val="CDBA85"/>
          </a:solidFill>
          <a:ln>
            <a:noFill/>
          </a:ln>
        </p:spPr>
        <p:txBody>
          <a:bodyPr rtlCol="0" anchor="ctr"/>
          <a:lstStyle/>
          <a:p>
            <a:pPr algn="ctr"/>
          </a:p>
        </p:txBody>
      </p:sp>
      <p:sp>
        <p:nvSpPr>
          <p:cNvPr id="4" name="Number"/>
          <p:cNvSpPr txBox="1"/>
          <p:nvPr/>
        </p:nvSpPr>
        <p:spPr>
          <a:xfrm>
            <a:off x="731520" y="1371600"/>
            <a:ext cx="731520" cy="82296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CDBA85"/>
                </a:solidFill>
                <a:latin typeface="Century Schoolbook"/>
              </a:rPr>
              <a:t>1</a:t>
            </a:r>
          </a:p>
        </p:txBody>
      </p:sp>
      <p:sp>
        <p:nvSpPr>
          <p:cNvPr id="5" name="Point"/>
          <p:cNvSpPr txBox="1"/>
          <p:nvPr/>
        </p:nvSpPr>
        <p:spPr>
          <a:xfrm>
            <a:off x="1554480" y="1371600"/>
            <a:ext cx="9875520" cy="1143000"/>
          </a:xfrm>
          <a:prstGeom prst="rect">
            <a:avLst/>
          </a:prstGeom>
          <a:noFill/>
        </p:spPr>
        <p:txBody>
          <a:bodyPr wrap="square" lIns="0" rIns="0" tIns="0" bIns="0" anchor="t">
            <a:noAutofit/>
          </a:bodyPr>
          <a:lstStyle/>
          <a:p>
            <a:pPr algn="l">
              <a:lnSpc>
                <a:spcPct val="105000"/>
              </a:lnSpc>
              <a:spcAft>
                <a:spcPts val="300"/>
              </a:spcAft>
            </a:pPr>
            <a:r>
              <a:rPr sz="2600" b="1" i="0" lang="en-US">
                <a:solidFill>
                  <a:srgbClr val="EEE8D6"/>
                </a:solidFill>
                <a:latin typeface="Century Schoolbook"/>
              </a:rPr>
              <a:t>Deference carries the volume rules.</a:t>
            </a:r>
          </a:p>
          <a:p>
            <a:pPr algn="l">
              <a:lnSpc>
                <a:spcPct val="110000"/>
              </a:lnSpc>
              <a:spcAft>
                <a:spcPts val="0"/>
              </a:spcAft>
            </a:pPr>
            <a:r>
              <a:rPr sz="2000" b="0" i="0" lang="en-US">
                <a:solidFill>
                  <a:srgbClr val="BDC8C0"/>
                </a:solidFill>
                <a:latin typeface="Century Schoolbook"/>
              </a:rPr>
              <a:t>404, hearsay, relevance and authentication produced 108 opinions and 1 reversal.</a:t>
            </a:r>
          </a:p>
        </p:txBody>
      </p:sp>
      <p:sp>
        <p:nvSpPr>
          <p:cNvPr id="6" name="Number"/>
          <p:cNvSpPr txBox="1"/>
          <p:nvPr/>
        </p:nvSpPr>
        <p:spPr>
          <a:xfrm>
            <a:off x="731520" y="2560320"/>
            <a:ext cx="731520" cy="82296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CDBA85"/>
                </a:solidFill>
                <a:latin typeface="Century Schoolbook"/>
              </a:rPr>
              <a:t>2</a:t>
            </a:r>
          </a:p>
        </p:txBody>
      </p:sp>
      <p:sp>
        <p:nvSpPr>
          <p:cNvPr id="7" name="Point"/>
          <p:cNvSpPr txBox="1"/>
          <p:nvPr/>
        </p:nvSpPr>
        <p:spPr>
          <a:xfrm>
            <a:off x="1554480" y="2560320"/>
            <a:ext cx="9875520" cy="1143000"/>
          </a:xfrm>
          <a:prstGeom prst="rect">
            <a:avLst/>
          </a:prstGeom>
          <a:noFill/>
        </p:spPr>
        <p:txBody>
          <a:bodyPr wrap="square" lIns="0" rIns="0" tIns="0" bIns="0" anchor="t">
            <a:noAutofit/>
          </a:bodyPr>
          <a:lstStyle/>
          <a:p>
            <a:pPr algn="l">
              <a:lnSpc>
                <a:spcPct val="105000"/>
              </a:lnSpc>
              <a:spcAft>
                <a:spcPts val="300"/>
              </a:spcAft>
            </a:pPr>
            <a:r>
              <a:rPr sz="2600" b="1" i="0" lang="en-US">
                <a:solidFill>
                  <a:srgbClr val="EEE8D6"/>
                </a:solidFill>
                <a:latin typeface="Century Schoolbook"/>
              </a:rPr>
              <a:t>Reversals cluster where credibility is at stake.</a:t>
            </a:r>
          </a:p>
          <a:p>
            <a:pPr algn="l">
              <a:lnSpc>
                <a:spcPct val="110000"/>
              </a:lnSpc>
              <a:spcAft>
                <a:spcPts val="0"/>
              </a:spcAft>
            </a:pPr>
            <a:r>
              <a:rPr sz="2000" b="0" i="0" lang="en-US">
                <a:solidFill>
                  <a:srgbClr val="BDC8C0"/>
                </a:solidFill>
                <a:latin typeface="Century Schoolbook"/>
              </a:rPr>
              <a:t>Also in categorical rules such as vouching, rape shield and confrontation: a reading of eight cases, not a finding.</a:t>
            </a:r>
          </a:p>
        </p:txBody>
      </p:sp>
      <p:sp>
        <p:nvSpPr>
          <p:cNvPr id="8" name="Number"/>
          <p:cNvSpPr txBox="1"/>
          <p:nvPr/>
        </p:nvSpPr>
        <p:spPr>
          <a:xfrm>
            <a:off x="731520" y="3749040"/>
            <a:ext cx="731520" cy="822960"/>
          </a:xfrm>
          <a:prstGeom prst="rect">
            <a:avLst/>
          </a:prstGeom>
          <a:noFill/>
        </p:spPr>
        <p:txBody>
          <a:bodyPr wrap="square" lIns="0" rIns="0" tIns="0" bIns="0" anchor="ctr">
            <a:noAutofit/>
          </a:bodyPr>
          <a:lstStyle/>
          <a:p>
            <a:pPr algn="l">
              <a:lnSpc>
                <a:spcPct val="100000"/>
              </a:lnSpc>
              <a:spcAft>
                <a:spcPts val="0"/>
              </a:spcAft>
            </a:pPr>
            <a:r>
              <a:rPr sz="4400" b="0" i="0" lang="en-US">
                <a:solidFill>
                  <a:srgbClr val="CDBA85"/>
                </a:solidFill>
                <a:latin typeface="Century Schoolbook"/>
              </a:rPr>
              <a:t>3</a:t>
            </a:r>
          </a:p>
        </p:txBody>
      </p:sp>
      <p:sp>
        <p:nvSpPr>
          <p:cNvPr id="9" name="Point"/>
          <p:cNvSpPr txBox="1"/>
          <p:nvPr/>
        </p:nvSpPr>
        <p:spPr>
          <a:xfrm>
            <a:off x="1554480" y="3749040"/>
            <a:ext cx="9875520" cy="1143000"/>
          </a:xfrm>
          <a:prstGeom prst="rect">
            <a:avLst/>
          </a:prstGeom>
          <a:noFill/>
        </p:spPr>
        <p:txBody>
          <a:bodyPr wrap="square" lIns="0" rIns="0" tIns="0" bIns="0" anchor="t">
            <a:noAutofit/>
          </a:bodyPr>
          <a:lstStyle/>
          <a:p>
            <a:pPr algn="l">
              <a:lnSpc>
                <a:spcPct val="105000"/>
              </a:lnSpc>
              <a:spcAft>
                <a:spcPts val="300"/>
              </a:spcAft>
            </a:pPr>
            <a:r>
              <a:rPr sz="2600" b="1" i="0" lang="en-US">
                <a:solidFill>
                  <a:srgbClr val="EEE8D6"/>
                </a:solidFill>
                <a:latin typeface="Century Schoolbook"/>
              </a:rPr>
              <a:t>Treat the numbers as a map, not a measurement.</a:t>
            </a:r>
          </a:p>
          <a:p>
            <a:pPr algn="l">
              <a:lnSpc>
                <a:spcPct val="110000"/>
              </a:lnSpc>
              <a:spcAft>
                <a:spcPts val="0"/>
              </a:spcAft>
            </a:pPr>
            <a:r>
              <a:rPr sz="2000" b="0" i="0" lang="en-US">
                <a:solidFill>
                  <a:srgbClr val="BDC8C0"/>
                </a:solidFill>
                <a:latin typeface="Century Schoolbook"/>
              </a:rPr>
              <a:t>A screening sample, audited by AI agents, not read record by record. Check the opinion before citing.</a:t>
            </a:r>
          </a:p>
        </p:txBody>
      </p:sp>
      <p:cxnSp>
        <p:nvCxnSpPr>
          <p:cNvPr id="10" name="Rule">
            <a:extLst>
              <a:ext uri="{C183D7F6-B498-43B3-948B-1728B52AA6E4}">
                <adec:decorative xmlns:adec="http://schemas.microsoft.com/office/drawing/2017/decorative" val="1"/>
              </a:ext>
            </a:extLst>
          </p:cNvPr>
          <p:cNvCxnSpPr/>
          <p:nvPr/>
        </p:nvCxnSpPr>
        <p:spPr>
          <a:xfrm>
            <a:off x="731520" y="5029200"/>
            <a:ext cx="10725912" cy="0"/>
          </a:xfrm>
          <a:prstGeom prst="line">
            <a:avLst/>
          </a:prstGeom>
          <a:ln w="9525">
            <a:solidFill>
              <a:srgbClr val="3F5148"/>
            </a:solidFill>
          </a:ln>
        </p:spPr>
      </p:cxnSp>
      <p:sp>
        <p:nvSpPr>
          <p:cNvPr id="11" name="Rights and caveats"/>
          <p:cNvSpPr txBox="1"/>
          <p:nvPr/>
        </p:nvSpPr>
        <p:spPr>
          <a:xfrm>
            <a:off x="731520" y="5120640"/>
            <a:ext cx="10725912" cy="1691640"/>
          </a:xfrm>
          <a:prstGeom prst="rect">
            <a:avLst/>
          </a:prstGeom>
          <a:noFill/>
        </p:spPr>
        <p:txBody>
          <a:bodyPr wrap="square" lIns="0" rIns="0" tIns="0" bIns="0" anchor="t">
            <a:noAutofit/>
          </a:bodyPr>
          <a:lstStyle/>
          <a:p>
            <a:pPr algn="l">
              <a:lnSpc>
                <a:spcPct val="108000"/>
              </a:lnSpc>
              <a:spcAft>
                <a:spcPts val="400"/>
              </a:spcAft>
            </a:pPr>
            <a:r>
              <a:rPr sz="1300" b="0" i="0" lang="en-US">
                <a:solidFill>
                  <a:srgbClr val="BDC8C0"/>
                </a:solidFill>
                <a:latin typeface="Calibri"/>
              </a:rPr>
              <a:t>Public domain (CC0 1.0): to the extent possible under law, Danielle M. Teagarden has dedicated the original text, compiled data, handouts and slides to the public domain (creativecommons.org/publicdomain/zero/1.0/). Court opinions and rule text are Indiana court publications and are not covered by the dedication; third-party material keeps its own terms. Provided as is.</a:t>
            </a:r>
          </a:p>
          <a:p>
            <a:pPr algn="l">
              <a:lnSpc>
                <a:spcPct val="108000"/>
              </a:lnSpc>
              <a:spcAft>
                <a:spcPts val="400"/>
              </a:spcAft>
            </a:pPr>
            <a:r>
              <a:rPr sz="1300" b="0" i="0" lang="en-US">
                <a:solidFill>
                  <a:srgbClr val="BDC8C0"/>
                </a:solidFill>
                <a:latin typeface="Calibri"/>
              </a:rPr>
              <a:t>AI-assisted screening, then a primary-source audit by AI agents (all eight reversals, 12 random criminal opinions and 14 other opinions checked against the court’s own documents); no person has yet read every record. Not for citation as published findings. Reporter (N.E.3d) citations in the dataset are unverified.</a:t>
            </a:r>
          </a:p>
          <a:p>
            <a:pPr algn="l">
              <a:lnSpc>
                <a:spcPct val="108000"/>
              </a:lnSpc>
              <a:spcAft>
                <a:spcPts val="0"/>
              </a:spcAft>
            </a:pPr>
            <a:r>
              <a:rPr sz="1400" b="1" i="0" lang="en-US">
                <a:solidFill>
                  <a:srgbClr val="EEE8D6"/>
                </a:solidFill>
                <a:latin typeface="Calibri"/>
              </a:rPr>
              <a:t>Exploratory Project by Danielle M. Teagarden. Not legal advice, and not an official statement of any court or organization.</a:t>
            </a:r>
          </a:p>
        </p:txBody>
      </p:sp>
    </p:spTree>
  </p:cSld>
  <p:clrMapOvr>
    <a:masterClrMapping/>
  </p:clrMapOvr>
</p:sld>
</file>

<file path=ppt/theme/theme1.xml><?xml version="1.0" encoding="utf-8"?>
<a:theme xmlns:a="http://schemas.openxmlformats.org/drawingml/2006/main" name="Office Theme">
  <a:themeElements>
    <a:clrScheme name="Limestone and Pine">
      <a:dk1>
        <a:srgbClr val="22241E"/>
      </a:dk1>
      <a:lt1>
        <a:srgbClr val="F1EDE2"/>
      </a:lt1>
      <a:dk2>
        <a:srgbClr val="1E4030"/>
      </a:dk2>
      <a:lt2>
        <a:srgbClr val="F8F5EC"/>
      </a:lt2>
      <a:accent1>
        <a:srgbClr val="1E4030"/>
      </a:accent1>
      <a:accent2>
        <a:srgbClr val="7A3F24"/>
      </a:accent2>
      <a:accent3>
        <a:srgbClr val="D9A441"/>
      </a:accent3>
      <a:accent4>
        <a:srgbClr val="6B776E"/>
      </a:accent4>
      <a:accent5>
        <a:srgbClr val="CDBA85"/>
      </a:accent5>
      <a:accent6>
        <a:srgbClr val="575A4F"/>
      </a:accent6>
      <a:hlink>
        <a:srgbClr val="1E4030"/>
      </a:hlink>
      <a:folHlink>
        <a:srgbClr val="7A3F24"/>
      </a:folHlink>
    </a:clrScheme>
    <a:fontScheme name="Schoolbook">
      <a:majorFont>
        <a:latin typeface="Century Schoolbook"/>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Limestone and Pine">
      <a:dk1>
        <a:srgbClr val="22241E"/>
      </a:dk1>
      <a:lt1>
        <a:srgbClr val="F1EDE2"/>
      </a:lt1>
      <a:dk2>
        <a:srgbClr val="1E4030"/>
      </a:dk2>
      <a:lt2>
        <a:srgbClr val="F8F5EC"/>
      </a:lt2>
      <a:accent1>
        <a:srgbClr val="1E4030"/>
      </a:accent1>
      <a:accent2>
        <a:srgbClr val="7A3F24"/>
      </a:accent2>
      <a:accent3>
        <a:srgbClr val="D9A441"/>
      </a:accent3>
      <a:accent4>
        <a:srgbClr val="6B776E"/>
      </a:accent4>
      <a:accent5>
        <a:srgbClr val="CDBA85"/>
      </a:accent5>
      <a:accent6>
        <a:srgbClr val="575A4F"/>
      </a:accent6>
      <a:hlink>
        <a:srgbClr val="1E4030"/>
      </a:hlink>
      <a:folHlink>
        <a:srgbClr val="7A3F24"/>
      </a:folHlink>
    </a:clrScheme>
    <a:fontScheme name="Schoolbook">
      <a:majorFont>
        <a:latin typeface="Century Schoolbook"/>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file>

<file path=docProps/core.xml><?xml version="1.0" encoding="utf-8"?>
<cp:coreProperties xmlns:cp="http://schemas.openxmlformats.org/package/2006/metadata/core-properties" xmlns:dc="http://purl.org/dc/elements/1.1/" xmlns:dcterms="http://purl.org/dc/terms/" xmlns:xsi="http://www.w3.org/2001/XMLSchema-instance">
  <dc:title>Leveraging AI in Enriching Judicial Education (5-minute slides)</dc:title>
  <dc:language>en-US</dc:language>
</cp:coreProperties>
</file>